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7" r:id="rId2"/>
  </p:sldIdLst>
  <p:sldSz cx="3563938" cy="7667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04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44FF5C-C708-4812-BFCE-B7E9FDF2F4C7}" v="83" dt="2021-05-11T14:33:47.6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93" autoAdjust="0"/>
    <p:restoredTop sz="94660"/>
  </p:normalViewPr>
  <p:slideViewPr>
    <p:cSldViewPr snapToGrid="0">
      <p:cViewPr>
        <p:scale>
          <a:sx n="100" d="100"/>
          <a:sy n="100" d="100"/>
        </p:scale>
        <p:origin x="390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144FF5C-C708-4812-BFCE-B7E9FDF2F4C7}"/>
    <pc:docChg chg="undo custSel addSld delSld modSld">
      <pc:chgData name="Fatima Pillosu" userId="a6295d4dc9e22643" providerId="LiveId" clId="{7144FF5C-C708-4812-BFCE-B7E9FDF2F4C7}" dt="2021-05-11T14:34:28.908" v="1056" actId="478"/>
      <pc:docMkLst>
        <pc:docMk/>
      </pc:docMkLst>
      <pc:sldChg chg="addSp delSp modSp mod">
        <pc:chgData name="Fatima Pillosu" userId="a6295d4dc9e22643" providerId="LiveId" clId="{7144FF5C-C708-4812-BFCE-B7E9FDF2F4C7}" dt="2021-05-11T14:34:28.908" v="1056" actId="478"/>
        <pc:sldMkLst>
          <pc:docMk/>
          <pc:sldMk cId="2615259458" sldId="257"/>
        </pc:sldMkLst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2" creationId="{8B20D580-A0F7-473F-8DB3-10123E8ACE9D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3" creationId="{4E42C909-AB9F-4111-B2E5-9DBAB0A1CB46}"/>
          </ac:spMkLst>
        </pc:spChg>
        <pc:spChg chg="add mod ord topLvl">
          <ac:chgData name="Fatima Pillosu" userId="a6295d4dc9e22643" providerId="LiveId" clId="{7144FF5C-C708-4812-BFCE-B7E9FDF2F4C7}" dt="2021-05-11T10:43:04.955" v="824" actId="164"/>
          <ac:spMkLst>
            <pc:docMk/>
            <pc:sldMk cId="2615259458" sldId="257"/>
            <ac:spMk id="4" creationId="{B3CF62C2-FD64-410D-8211-E4D55A11B8A3}"/>
          </ac:spMkLst>
        </pc:spChg>
        <pc:spChg chg="add del mod">
          <ac:chgData name="Fatima Pillosu" userId="a6295d4dc9e22643" providerId="LiveId" clId="{7144FF5C-C708-4812-BFCE-B7E9FDF2F4C7}" dt="2021-05-10T09:35:13.132" v="80" actId="478"/>
          <ac:spMkLst>
            <pc:docMk/>
            <pc:sldMk cId="2615259458" sldId="257"/>
            <ac:spMk id="5" creationId="{8FF7F739-1C80-4696-A06A-23CC3BF60708}"/>
          </ac:spMkLst>
        </pc:spChg>
        <pc:spChg chg="add del mod">
          <ac:chgData name="Fatima Pillosu" userId="a6295d4dc9e22643" providerId="LiveId" clId="{7144FF5C-C708-4812-BFCE-B7E9FDF2F4C7}" dt="2021-05-10T09:35:49.680" v="85"/>
          <ac:spMkLst>
            <pc:docMk/>
            <pc:sldMk cId="2615259458" sldId="257"/>
            <ac:spMk id="6" creationId="{60E32FF1-7AF9-4926-9440-54D3C701CADA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7" creationId="{B556D5F1-8772-4402-AA16-02513CF26413}"/>
          </ac:spMkLst>
        </pc:spChg>
        <pc:spChg chg="add del mod topLvl">
          <ac:chgData name="Fatima Pillosu" userId="a6295d4dc9e22643" providerId="LiveId" clId="{7144FF5C-C708-4812-BFCE-B7E9FDF2F4C7}" dt="2021-05-11T14:30:02.769" v="962" actId="478"/>
          <ac:spMkLst>
            <pc:docMk/>
            <pc:sldMk cId="2615259458" sldId="257"/>
            <ac:spMk id="7" creationId="{BEBB4A92-4CC0-4394-A963-43B92CD068A4}"/>
          </ac:spMkLst>
        </pc:spChg>
        <pc:spChg chg="add del mod">
          <ac:chgData name="Fatima Pillosu" userId="a6295d4dc9e22643" providerId="LiveId" clId="{7144FF5C-C708-4812-BFCE-B7E9FDF2F4C7}" dt="2021-05-11T14:32:00.090" v="1017" actId="478"/>
          <ac:spMkLst>
            <pc:docMk/>
            <pc:sldMk cId="2615259458" sldId="257"/>
            <ac:spMk id="8" creationId="{C8B2FCC7-FDCA-474F-9AC4-DF99E47E1C6D}"/>
          </ac:spMkLst>
        </pc:spChg>
        <pc:spChg chg="del">
          <ac:chgData name="Fatima Pillosu" userId="a6295d4dc9e22643" providerId="LiveId" clId="{7144FF5C-C708-4812-BFCE-B7E9FDF2F4C7}" dt="2021-05-10T09:24:34.024" v="1" actId="478"/>
          <ac:spMkLst>
            <pc:docMk/>
            <pc:sldMk cId="2615259458" sldId="257"/>
            <ac:spMk id="30" creationId="{7DCF0411-1DB7-404F-984A-85B24BAEDE42}"/>
          </ac:spMkLst>
        </pc:spChg>
        <pc:spChg chg="del">
          <ac:chgData name="Fatima Pillosu" userId="a6295d4dc9e22643" providerId="LiveId" clId="{7144FF5C-C708-4812-BFCE-B7E9FDF2F4C7}" dt="2021-05-10T09:24:34.024" v="1" actId="478"/>
          <ac:spMkLst>
            <pc:docMk/>
            <pc:sldMk cId="2615259458" sldId="257"/>
            <ac:spMk id="31" creationId="{D026D580-FE63-4256-B586-424FEB4DCE2A}"/>
          </ac:spMkLst>
        </pc:spChg>
        <pc:spChg chg="del">
          <ac:chgData name="Fatima Pillosu" userId="a6295d4dc9e22643" providerId="LiveId" clId="{7144FF5C-C708-4812-BFCE-B7E9FDF2F4C7}" dt="2021-05-10T09:24:34.024" v="1" actId="478"/>
          <ac:spMkLst>
            <pc:docMk/>
            <pc:sldMk cId="2615259458" sldId="257"/>
            <ac:spMk id="32" creationId="{14760638-180C-4FF4-8397-5ADD24333C5C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36" creationId="{72A4826A-826C-4C15-B23D-02EB7A3D1252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37" creationId="{90C8C672-1F82-4CF4-9C37-D1B0534811A7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39" creationId="{11F79FF8-662C-4F67-A90B-3503B8DB5B27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40" creationId="{284DA959-BD85-44AF-B65B-764E49B3D567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42" creationId="{DC3AF8B6-05C9-4E0E-8F96-21B04CD5820E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43" creationId="{457E9806-9E69-4142-80BB-E6FAEE5CA03C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45" creationId="{724DF654-E967-453E-8F4C-5EBA6813276D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46" creationId="{60056EA7-7C92-42D3-99DA-17797911B17E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48" creationId="{F189C506-5AC3-4D5A-AA9B-C5A546B6BC42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49" creationId="{9E4D3B18-0719-4F92-891F-8629100287AD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51" creationId="{467BA85E-44B6-4BC8-8F9E-2701D0622B6E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52" creationId="{4A526C43-4F77-4C31-A685-B9ECC4FA1FA1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54" creationId="{9A1E0D15-3296-4063-9B12-4652D7C3943A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55" creationId="{2484CB30-D915-4898-9F1A-0D15597AA105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57" creationId="{5E6216BF-9925-483B-884C-BDC8D3C5575A}"/>
          </ac:spMkLst>
        </pc:spChg>
        <pc:spChg chg="mod">
          <ac:chgData name="Fatima Pillosu" userId="a6295d4dc9e22643" providerId="LiveId" clId="{7144FF5C-C708-4812-BFCE-B7E9FDF2F4C7}" dt="2021-05-10T09:29:30.555" v="43" actId="113"/>
          <ac:spMkLst>
            <pc:docMk/>
            <pc:sldMk cId="2615259458" sldId="257"/>
            <ac:spMk id="58" creationId="{1D8DC499-D2D5-4064-B15F-741ECA726F85}"/>
          </ac:spMkLst>
        </pc:spChg>
        <pc:spChg chg="add mod">
          <ac:chgData name="Fatima Pillosu" userId="a6295d4dc9e22643" providerId="LiveId" clId="{7144FF5C-C708-4812-BFCE-B7E9FDF2F4C7}" dt="2021-05-11T14:26:25.289" v="885" actId="255"/>
          <ac:spMkLst>
            <pc:docMk/>
            <pc:sldMk cId="2615259458" sldId="257"/>
            <ac:spMk id="60" creationId="{BD2A127D-6DFF-447A-A8EC-B4122A0C95B2}"/>
          </ac:spMkLst>
        </pc:spChg>
        <pc:spChg chg="add mod">
          <ac:chgData name="Fatima Pillosu" userId="a6295d4dc9e22643" providerId="LiveId" clId="{7144FF5C-C708-4812-BFCE-B7E9FDF2F4C7}" dt="2021-05-11T14:27:03.585" v="948" actId="20577"/>
          <ac:spMkLst>
            <pc:docMk/>
            <pc:sldMk cId="2615259458" sldId="257"/>
            <ac:spMk id="61" creationId="{782B2687-CD45-4DB7-AD52-ECDD1D6AC7CC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62" creationId="{1574A075-B345-4A5A-BEC7-88A34B560AB1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62" creationId="{400699C4-8E69-4FFE-8F5B-D3ECBD27AD16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63" creationId="{A515B899-C7CD-4C6F-9C34-9AF9F7523257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63" creationId="{DEAC87C9-BA78-4DAA-BC26-4179AA5257A2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64" creationId="{128F8201-7C43-4FCE-8170-417B673726A7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64" creationId="{14442657-77B1-494D-AFD9-F695C265BD3E}"/>
          </ac:spMkLst>
        </pc:spChg>
        <pc:spChg chg="add del mod">
          <ac:chgData name="Fatima Pillosu" userId="a6295d4dc9e22643" providerId="LiveId" clId="{7144FF5C-C708-4812-BFCE-B7E9FDF2F4C7}" dt="2021-05-11T14:34:28.908" v="1056" actId="478"/>
          <ac:spMkLst>
            <pc:docMk/>
            <pc:sldMk cId="2615259458" sldId="257"/>
            <ac:spMk id="65" creationId="{2249471F-F3E5-4BF4-B682-E2F6CB62FD57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65" creationId="{BB94878B-3F82-46E4-9D42-455D7DF9B11E}"/>
          </ac:spMkLst>
        </pc:spChg>
        <pc:spChg chg="del">
          <ac:chgData name="Fatima Pillosu" userId="a6295d4dc9e22643" providerId="LiveId" clId="{7144FF5C-C708-4812-BFCE-B7E9FDF2F4C7}" dt="2021-05-10T09:24:34.024" v="1" actId="478"/>
          <ac:spMkLst>
            <pc:docMk/>
            <pc:sldMk cId="2615259458" sldId="257"/>
            <ac:spMk id="66" creationId="{88908799-3939-46F6-8F7F-0CA6B690F133}"/>
          </ac:spMkLst>
        </pc:spChg>
        <pc:spChg chg="add del mod">
          <ac:chgData name="Fatima Pillosu" userId="a6295d4dc9e22643" providerId="LiveId" clId="{7144FF5C-C708-4812-BFCE-B7E9FDF2F4C7}" dt="2021-05-11T14:34:28.908" v="1056" actId="478"/>
          <ac:spMkLst>
            <pc:docMk/>
            <pc:sldMk cId="2615259458" sldId="257"/>
            <ac:spMk id="66" creationId="{B1B1B3B1-867D-472C-943B-3D2038C2AA6E}"/>
          </ac:spMkLst>
        </pc:spChg>
        <pc:spChg chg="del">
          <ac:chgData name="Fatima Pillosu" userId="a6295d4dc9e22643" providerId="LiveId" clId="{7144FF5C-C708-4812-BFCE-B7E9FDF2F4C7}" dt="2021-05-10T09:24:34.024" v="1" actId="478"/>
          <ac:spMkLst>
            <pc:docMk/>
            <pc:sldMk cId="2615259458" sldId="257"/>
            <ac:spMk id="67" creationId="{B939E48B-D0B4-4C71-869D-2CB5E1144D87}"/>
          </ac:spMkLst>
        </pc:spChg>
        <pc:spChg chg="del mod topLvl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70" creationId="{967A5109-4CF7-4808-95C3-CB311605D4B9}"/>
          </ac:spMkLst>
        </pc:spChg>
        <pc:spChg chg="add del mod">
          <ac:chgData name="Fatima Pillosu" userId="a6295d4dc9e22643" providerId="LiveId" clId="{7144FF5C-C708-4812-BFCE-B7E9FDF2F4C7}" dt="2021-05-11T14:34:28.908" v="1056" actId="478"/>
          <ac:spMkLst>
            <pc:docMk/>
            <pc:sldMk cId="2615259458" sldId="257"/>
            <ac:spMk id="71" creationId="{47360B5B-7242-4FC0-B10B-85475C93D62D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74" creationId="{7A881D44-DE8A-441F-B8F3-8266603D6CD2}"/>
          </ac:spMkLst>
        </pc:spChg>
        <pc:spChg chg="add del mod">
          <ac:chgData name="Fatima Pillosu" userId="a6295d4dc9e22643" providerId="LiveId" clId="{7144FF5C-C708-4812-BFCE-B7E9FDF2F4C7}" dt="2021-05-10T09:35:11.603" v="79" actId="478"/>
          <ac:spMkLst>
            <pc:docMk/>
            <pc:sldMk cId="2615259458" sldId="257"/>
            <ac:spMk id="75" creationId="{B2CE8088-F8D9-4F40-8768-2C3134B9ECAB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76" creationId="{27AD97C7-A1CC-4CF0-A20A-AB61CEA0DFFF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77" creationId="{29258DD2-7E56-4A9A-B6E4-85FD872268A7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78" creationId="{2BB4AF83-36B6-44A1-9E74-B10185B4CB82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78" creationId="{51870E6B-6CE8-45AD-A7D2-2F9A11CE55AA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79" creationId="{56A5F2F5-F5DB-486B-B12E-955DA688D59E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79" creationId="{75603418-1A5E-4022-B629-A29869F289BE}"/>
          </ac:spMkLst>
        </pc:spChg>
        <pc:spChg chg="add del mod">
          <ac:chgData name="Fatima Pillosu" userId="a6295d4dc9e22643" providerId="LiveId" clId="{7144FF5C-C708-4812-BFCE-B7E9FDF2F4C7}" dt="2021-05-11T14:34:28.908" v="1056" actId="478"/>
          <ac:spMkLst>
            <pc:docMk/>
            <pc:sldMk cId="2615259458" sldId="257"/>
            <ac:spMk id="80" creationId="{0B8E804C-3D8C-4D19-A818-94D7D583CC26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0" creationId="{FEA1B914-FB9F-4FCA-88F8-D97BC71CAC2E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81" creationId="{BDE9F980-41FE-4E84-BEC4-38B3DE8A756F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1" creationId="{E60EFC12-D59D-4B90-A7B9-65AFFE7CCC00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2" creationId="{FCE8286F-8652-4CA7-9A67-0C64492BE0CF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3" creationId="{4AD88C9E-C906-4A15-8588-4D17290B7643}"/>
          </ac:spMkLst>
        </pc:spChg>
        <pc:spChg chg="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83" creationId="{AA999226-6650-42EE-AE45-4D61888FF123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4" creationId="{975DC053-C069-4033-944A-64A585EAA64E}"/>
          </ac:spMkLst>
        </pc:spChg>
        <pc:spChg chg="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84" creationId="{B80BEC11-6020-4F12-A253-44C139F57D75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85" creationId="{9AB63E94-D1C6-435B-86BF-A3F9B9996DF8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5" creationId="{B09BEEE9-9959-4791-8AEB-3C8C14ED33F3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86" creationId="{54964EBA-04DC-4943-B187-81BFB1809304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6" creationId="{DEDA1203-DE76-4583-BED5-FCCC62D014B5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87" creationId="{75C166F2-96F0-4E03-88F3-0F980A81C6E1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7" creationId="{E8C9A600-AFFB-4B8C-855E-064B8A7229EE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88" creationId="{4E912769-15E2-433A-A675-3AA6671B33E4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8" creationId="{CE446FA1-C9A9-4E59-ADBC-A67401555379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89" creationId="{6AB887C2-F9EF-458E-A6C2-639AD71C414C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89" creationId="{F55D58C0-790B-4AA5-9567-4E1888C6262F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0" creationId="{37E96BEC-BC7C-491A-B648-0984FAEE0325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90" creationId="{C36838E1-F62B-4FF4-B9AB-888C164B4749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1" creationId="{03034A30-012D-4291-9217-128EA01D1AAB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91" creationId="{8307AA07-5582-44B0-A11E-7215BFB408A8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2" creationId="{61338D99-9531-4826-87B6-B04CC99220F2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92" creationId="{B7C4E25F-E228-4C5F-9EBE-99A200C688C0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3" creationId="{3B538272-CCF3-42CD-925D-28EB663708D5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93" creationId="{F71C44E4-99E4-4CD6-9628-4B451A7EA554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4" creationId="{52ABCCC1-80F4-46E3-A977-66BF222D8743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94" creationId="{EAA9BE99-37EA-4D32-8F98-C9752FE8687C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5" creationId="{18BA8F4F-2148-4302-A748-91A1BD0EC7C7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95" creationId="{E9D77698-1992-41EA-BEFE-49A55EC826E1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6" creationId="{8A75E932-9A6E-4BF6-AC6E-8FB8838BEEEC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96" creationId="{EC5DFB10-1743-4E4A-A2EB-95C2E4D06CFB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7" creationId="{3A9CBF24-5DD3-4C38-9373-A48864E1C721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97" creationId="{930DE60A-1F19-4A57-B8B6-5085FC0F82C0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8" creationId="{28377D5A-88FF-446C-8E8D-BC9E3BAA8299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99" creationId="{C4330040-4BBE-4190-B3B7-9EB275B25BDF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100" creationId="{DE4425F9-C3A3-48BA-8BCE-652ED6A94AD4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101" creationId="{A636B28F-7235-47CB-9438-ECAE84BCE8F6}"/>
          </ac:spMkLst>
        </pc:spChg>
        <pc:spChg chg="add 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102" creationId="{AFED989F-D148-4570-8CE2-E3747CFEFFCD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102" creationId="{C1021CA0-2513-4E99-901C-A108E870E0CB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103" creationId="{40AA7886-4647-443F-B5AA-D3444B0DCCE2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103" creationId="{4A2DE500-1446-4877-8EFC-9AC7A58279A3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104" creationId="{C7BD5C6B-77A9-4F20-A3EE-AA25E787632B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105" creationId="{42ED5F5A-913C-40CE-ADFA-1F77FA5B56B4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106" creationId="{7EA1BECA-D11B-490C-9D4B-A821A1770C85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108" creationId="{E74844E7-31B4-40F1-B284-809FF134B841}"/>
          </ac:spMkLst>
        </pc:spChg>
        <pc:spChg chg="add mod">
          <ac:chgData name="Fatima Pillosu" userId="a6295d4dc9e22643" providerId="LiveId" clId="{7144FF5C-C708-4812-BFCE-B7E9FDF2F4C7}" dt="2021-05-11T14:25:55.888" v="877" actId="20577"/>
          <ac:spMkLst>
            <pc:docMk/>
            <pc:sldMk cId="2615259458" sldId="257"/>
            <ac:spMk id="109" creationId="{B0FFEC71-1238-4603-AE6E-F36E1BEDCA69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110" creationId="{5030641C-E8F2-4CF4-B77B-730A4EC0A2D6}"/>
          </ac:spMkLst>
        </pc:spChg>
        <pc:spChg chg="add mod">
          <ac:chgData name="Fatima Pillosu" userId="a6295d4dc9e22643" providerId="LiveId" clId="{7144FF5C-C708-4812-BFCE-B7E9FDF2F4C7}" dt="2021-05-11T14:33:34.146" v="1035" actId="20577"/>
          <ac:spMkLst>
            <pc:docMk/>
            <pc:sldMk cId="2615259458" sldId="257"/>
            <ac:spMk id="110" creationId="{FB13667E-1616-4AA0-B6FA-5627580E404C}"/>
          </ac:spMkLst>
        </pc:spChg>
        <pc:spChg chg="add mod">
          <ac:chgData name="Fatima Pillosu" userId="a6295d4dc9e22643" providerId="LiveId" clId="{7144FF5C-C708-4812-BFCE-B7E9FDF2F4C7}" dt="2021-05-11T14:33:40.673" v="1039" actId="20577"/>
          <ac:spMkLst>
            <pc:docMk/>
            <pc:sldMk cId="2615259458" sldId="257"/>
            <ac:spMk id="111" creationId="{7B2CA1D4-F73C-4533-9CBE-3EC4440ED981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111" creationId="{B73493F4-D86A-4360-81A7-4283C4022859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112" creationId="{20849678-0F04-48E2-9B41-205697DF1C96}"/>
          </ac:spMkLst>
        </pc:spChg>
        <pc:spChg chg="add mod">
          <ac:chgData name="Fatima Pillosu" userId="a6295d4dc9e22643" providerId="LiveId" clId="{7144FF5C-C708-4812-BFCE-B7E9FDF2F4C7}" dt="2021-05-11T14:25:52.777" v="875" actId="20577"/>
          <ac:spMkLst>
            <pc:docMk/>
            <pc:sldMk cId="2615259458" sldId="257"/>
            <ac:spMk id="112" creationId="{EBA3E48A-BF49-41B4-A426-DE43BA4E04C8}"/>
          </ac:spMkLst>
        </pc:spChg>
        <pc:spChg chg="del mod">
          <ac:chgData name="Fatima Pillosu" userId="a6295d4dc9e22643" providerId="LiveId" clId="{7144FF5C-C708-4812-BFCE-B7E9FDF2F4C7}" dt="2021-05-10T09:44:54.327" v="361" actId="21"/>
          <ac:spMkLst>
            <pc:docMk/>
            <pc:sldMk cId="2615259458" sldId="257"/>
            <ac:spMk id="113" creationId="{11037E7D-A833-44C9-9E5F-7266D1F398A7}"/>
          </ac:spMkLst>
        </pc:spChg>
        <pc:spChg chg="add mod">
          <ac:chgData name="Fatima Pillosu" userId="a6295d4dc9e22643" providerId="LiveId" clId="{7144FF5C-C708-4812-BFCE-B7E9FDF2F4C7}" dt="2021-05-11T14:25:58.664" v="879" actId="20577"/>
          <ac:spMkLst>
            <pc:docMk/>
            <pc:sldMk cId="2615259458" sldId="257"/>
            <ac:spMk id="113" creationId="{926B14E4-93C4-49B8-A1ED-E86D1341F459}"/>
          </ac:spMkLst>
        </pc:spChg>
        <pc:spChg chg="add mod">
          <ac:chgData name="Fatima Pillosu" userId="a6295d4dc9e22643" providerId="LiveId" clId="{7144FF5C-C708-4812-BFCE-B7E9FDF2F4C7}" dt="2021-05-11T14:33:37.658" v="1037" actId="20577"/>
          <ac:spMkLst>
            <pc:docMk/>
            <pc:sldMk cId="2615259458" sldId="257"/>
            <ac:spMk id="114" creationId="{09D5B046-03D9-494E-B0ED-D0F29DC45A0D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15" creationId="{28C23649-7D04-4084-8A2C-158EDF3AFAE4}"/>
          </ac:spMkLst>
        </pc:spChg>
        <pc:spChg chg="add mod topLvl">
          <ac:chgData name="Fatima Pillosu" userId="a6295d4dc9e22643" providerId="LiveId" clId="{7144FF5C-C708-4812-BFCE-B7E9FDF2F4C7}" dt="2021-05-11T10:43:04.955" v="824" actId="164"/>
          <ac:spMkLst>
            <pc:docMk/>
            <pc:sldMk cId="2615259458" sldId="257"/>
            <ac:spMk id="115" creationId="{D2F4DF08-5EE8-40CD-9FDC-1D96BA17F557}"/>
          </ac:spMkLst>
        </pc:spChg>
        <pc:spChg chg="add mod topLvl">
          <ac:chgData name="Fatima Pillosu" userId="a6295d4dc9e22643" providerId="LiveId" clId="{7144FF5C-C708-4812-BFCE-B7E9FDF2F4C7}" dt="2021-05-11T10:43:04.955" v="824" actId="164"/>
          <ac:spMkLst>
            <pc:docMk/>
            <pc:sldMk cId="2615259458" sldId="257"/>
            <ac:spMk id="116" creationId="{1D117EEB-9C75-4227-909E-6EED2173EC5F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16" creationId="{BF66AE42-A43C-4F50-ACCE-4379330C4B5E}"/>
          </ac:spMkLst>
        </pc:spChg>
        <pc:spChg chg="add mod topLvl">
          <ac:chgData name="Fatima Pillosu" userId="a6295d4dc9e22643" providerId="LiveId" clId="{7144FF5C-C708-4812-BFCE-B7E9FDF2F4C7}" dt="2021-05-11T10:43:04.955" v="824" actId="164"/>
          <ac:spMkLst>
            <pc:docMk/>
            <pc:sldMk cId="2615259458" sldId="257"/>
            <ac:spMk id="117" creationId="{DDF95A33-AA1D-421E-8CBF-1DE211987A60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17" creationId="{F16EA987-10CD-4EA7-895B-219F8924D1C9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18" creationId="{1F268193-3F2C-49CC-8206-DC0590568CB6}"/>
          </ac:spMkLst>
        </pc:spChg>
        <pc:spChg chg="add mod topLvl">
          <ac:chgData name="Fatima Pillosu" userId="a6295d4dc9e22643" providerId="LiveId" clId="{7144FF5C-C708-4812-BFCE-B7E9FDF2F4C7}" dt="2021-05-11T10:43:04.955" v="824" actId="164"/>
          <ac:spMkLst>
            <pc:docMk/>
            <pc:sldMk cId="2615259458" sldId="257"/>
            <ac:spMk id="118" creationId="{79951314-C626-4265-9EE4-65DDDE4273A5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19" creationId="{1FC0DAEC-9995-4C2B-A41A-7532982271EF}"/>
          </ac:spMkLst>
        </pc:spChg>
        <pc:spChg chg="add mod topLvl">
          <ac:chgData name="Fatima Pillosu" userId="a6295d4dc9e22643" providerId="LiveId" clId="{7144FF5C-C708-4812-BFCE-B7E9FDF2F4C7}" dt="2021-05-11T10:43:04.955" v="824" actId="164"/>
          <ac:spMkLst>
            <pc:docMk/>
            <pc:sldMk cId="2615259458" sldId="257"/>
            <ac:spMk id="119" creationId="{5C8285A2-1922-41D4-AA1E-C508CEF064E4}"/>
          </ac:spMkLst>
        </pc:spChg>
        <pc:spChg chg="add mod topLvl">
          <ac:chgData name="Fatima Pillosu" userId="a6295d4dc9e22643" providerId="LiveId" clId="{7144FF5C-C708-4812-BFCE-B7E9FDF2F4C7}" dt="2021-05-11T10:43:04.955" v="824" actId="164"/>
          <ac:spMkLst>
            <pc:docMk/>
            <pc:sldMk cId="2615259458" sldId="257"/>
            <ac:spMk id="120" creationId="{DE4A6051-8204-4E75-B2FF-3F9794FC9B34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20" creationId="{ED156BCA-1C3C-41B3-93EC-370F94565B7A}"/>
          </ac:spMkLst>
        </pc:spChg>
        <pc:spChg chg="add mod topLvl">
          <ac:chgData name="Fatima Pillosu" userId="a6295d4dc9e22643" providerId="LiveId" clId="{7144FF5C-C708-4812-BFCE-B7E9FDF2F4C7}" dt="2021-05-11T10:43:04.955" v="824" actId="164"/>
          <ac:spMkLst>
            <pc:docMk/>
            <pc:sldMk cId="2615259458" sldId="257"/>
            <ac:spMk id="121" creationId="{91B732E6-400F-40E3-9388-09339F4532C5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21" creationId="{C2E23763-0BE8-4F22-BEF8-09E57EB38BE1}"/>
          </ac:spMkLst>
        </pc:spChg>
        <pc:spChg chg="add mod">
          <ac:chgData name="Fatima Pillosu" userId="a6295d4dc9e22643" providerId="LiveId" clId="{7144FF5C-C708-4812-BFCE-B7E9FDF2F4C7}" dt="2021-05-11T10:43:04.955" v="824" actId="164"/>
          <ac:spMkLst>
            <pc:docMk/>
            <pc:sldMk cId="2615259458" sldId="257"/>
            <ac:spMk id="122" creationId="{FB5E5A17-6AA8-4578-8F42-6CF77355A1FC}"/>
          </ac:spMkLst>
        </pc:spChg>
        <pc:spChg chg="add mod">
          <ac:chgData name="Fatima Pillosu" userId="a6295d4dc9e22643" providerId="LiveId" clId="{7144FF5C-C708-4812-BFCE-B7E9FDF2F4C7}" dt="2021-05-11T14:29:52.230" v="961" actId="1076"/>
          <ac:spMkLst>
            <pc:docMk/>
            <pc:sldMk cId="2615259458" sldId="257"/>
            <ac:spMk id="123" creationId="{83BE4BF1-0BAC-473B-960D-C7313250788F}"/>
          </ac:spMkLst>
        </pc:spChg>
        <pc:spChg chg="add mod">
          <ac:chgData name="Fatima Pillosu" userId="a6295d4dc9e22643" providerId="LiveId" clId="{7144FF5C-C708-4812-BFCE-B7E9FDF2F4C7}" dt="2021-05-11T14:29:45.247" v="960" actId="164"/>
          <ac:spMkLst>
            <pc:docMk/>
            <pc:sldMk cId="2615259458" sldId="257"/>
            <ac:spMk id="125" creationId="{F5098F2C-946B-471C-9BF9-0720EB5C0018}"/>
          </ac:spMkLst>
        </pc:spChg>
        <pc:spChg chg="add del mod">
          <ac:chgData name="Fatima Pillosu" userId="a6295d4dc9e22643" providerId="LiveId" clId="{7144FF5C-C708-4812-BFCE-B7E9FDF2F4C7}" dt="2021-05-11T14:34:28.908" v="1056" actId="478"/>
          <ac:spMkLst>
            <pc:docMk/>
            <pc:sldMk cId="2615259458" sldId="257"/>
            <ac:spMk id="126" creationId="{135FEBF4-7C3D-4A3A-97A4-E39F1A5D99F9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26" creationId="{3C0BE5CF-7735-495F-9BE0-60344034DB0A}"/>
          </ac:spMkLst>
        </pc:spChg>
        <pc:spChg chg="add mod">
          <ac:chgData name="Fatima Pillosu" userId="a6295d4dc9e22643" providerId="LiveId" clId="{7144FF5C-C708-4812-BFCE-B7E9FDF2F4C7}" dt="2021-05-11T14:27:23.128" v="952" actId="20577"/>
          <ac:spMkLst>
            <pc:docMk/>
            <pc:sldMk cId="2615259458" sldId="257"/>
            <ac:spMk id="127" creationId="{F18B3969-96F8-4854-888F-234CE808ACA8}"/>
          </ac:spMkLst>
        </pc:spChg>
        <pc:spChg chg="add mod">
          <ac:chgData name="Fatima Pillosu" userId="a6295d4dc9e22643" providerId="LiveId" clId="{7144FF5C-C708-4812-BFCE-B7E9FDF2F4C7}" dt="2021-05-11T14:31:52.376" v="1016" actId="207"/>
          <ac:spMkLst>
            <pc:docMk/>
            <pc:sldMk cId="2615259458" sldId="257"/>
            <ac:spMk id="128" creationId="{7CCC105D-93BE-4FE9-B648-B3AAC80FAF8C}"/>
          </ac:spMkLst>
        </pc:spChg>
        <pc:spChg chg="add mod">
          <ac:chgData name="Fatima Pillosu" userId="a6295d4dc9e22643" providerId="LiveId" clId="{7144FF5C-C708-4812-BFCE-B7E9FDF2F4C7}" dt="2021-05-11T14:32:14.295" v="1019" actId="1076"/>
          <ac:spMkLst>
            <pc:docMk/>
            <pc:sldMk cId="2615259458" sldId="257"/>
            <ac:spMk id="129" creationId="{5BBF97DD-16C6-40E0-B8F0-97D29F07F12C}"/>
          </ac:spMkLst>
        </pc:spChg>
        <pc:spChg chg="add mod">
          <ac:chgData name="Fatima Pillosu" userId="a6295d4dc9e22643" providerId="LiveId" clId="{7144FF5C-C708-4812-BFCE-B7E9FDF2F4C7}" dt="2021-05-11T14:32:32.532" v="1024" actId="1035"/>
          <ac:spMkLst>
            <pc:docMk/>
            <pc:sldMk cId="2615259458" sldId="257"/>
            <ac:spMk id="130" creationId="{E185AB81-B9C6-43A8-8B11-E8BC0F00C3AE}"/>
          </ac:spMkLst>
        </pc:spChg>
        <pc:spChg chg="add mod">
          <ac:chgData name="Fatima Pillosu" userId="a6295d4dc9e22643" providerId="LiveId" clId="{7144FF5C-C708-4812-BFCE-B7E9FDF2F4C7}" dt="2021-05-11T14:32:43.110" v="1026" actId="1076"/>
          <ac:spMkLst>
            <pc:docMk/>
            <pc:sldMk cId="2615259458" sldId="257"/>
            <ac:spMk id="131" creationId="{237BCEBE-F722-4C4E-AE6D-C5DFEBC8FD0C}"/>
          </ac:spMkLst>
        </pc:spChg>
        <pc:spChg chg="add mod">
          <ac:chgData name="Fatima Pillosu" userId="a6295d4dc9e22643" providerId="LiveId" clId="{7144FF5C-C708-4812-BFCE-B7E9FDF2F4C7}" dt="2021-05-11T14:32:56.693" v="1028" actId="1076"/>
          <ac:spMkLst>
            <pc:docMk/>
            <pc:sldMk cId="2615259458" sldId="257"/>
            <ac:spMk id="132" creationId="{11004DBF-DA59-4A4E-A8C8-F2FD4BDFB3ED}"/>
          </ac:spMkLst>
        </pc:spChg>
        <pc:spChg chg="add mod">
          <ac:chgData name="Fatima Pillosu" userId="a6295d4dc9e22643" providerId="LiveId" clId="{7144FF5C-C708-4812-BFCE-B7E9FDF2F4C7}" dt="2021-05-11T14:34:18.674" v="1055" actId="20577"/>
          <ac:spMkLst>
            <pc:docMk/>
            <pc:sldMk cId="2615259458" sldId="257"/>
            <ac:spMk id="133" creationId="{6F8258F3-5903-412F-96CC-05A4CBDF5115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33" creationId="{C80AA731-DAF3-4D28-9F54-3CE101D80524}"/>
          </ac:spMkLst>
        </pc:spChg>
        <pc:spChg chg="add mod">
          <ac:chgData name="Fatima Pillosu" userId="a6295d4dc9e22643" providerId="LiveId" clId="{7144FF5C-C708-4812-BFCE-B7E9FDF2F4C7}" dt="2021-05-11T14:33:53.458" v="1041" actId="1076"/>
          <ac:spMkLst>
            <pc:docMk/>
            <pc:sldMk cId="2615259458" sldId="257"/>
            <ac:spMk id="134" creationId="{554C8736-F7CC-4B9C-A67A-0F7A8A42CA39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34" creationId="{820DE046-8EB2-4D6F-B091-1B4FF4F3A40F}"/>
          </ac:spMkLst>
        </pc:spChg>
        <pc:spChg chg="add mod">
          <ac:chgData name="Fatima Pillosu" userId="a6295d4dc9e22643" providerId="LiveId" clId="{7144FF5C-C708-4812-BFCE-B7E9FDF2F4C7}" dt="2021-05-11T14:33:53.458" v="1041" actId="1076"/>
          <ac:spMkLst>
            <pc:docMk/>
            <pc:sldMk cId="2615259458" sldId="257"/>
            <ac:spMk id="135" creationId="{83D19CC5-A612-40F4-A046-A1D23B8E72CC}"/>
          </ac:spMkLst>
        </pc:spChg>
        <pc:spChg chg="add mod">
          <ac:chgData name="Fatima Pillosu" userId="a6295d4dc9e22643" providerId="LiveId" clId="{7144FF5C-C708-4812-BFCE-B7E9FDF2F4C7}" dt="2021-05-10T10:00:22.916" v="426" actId="164"/>
          <ac:spMkLst>
            <pc:docMk/>
            <pc:sldMk cId="2615259458" sldId="257"/>
            <ac:spMk id="135" creationId="{B3998A38-9BC9-4602-AE12-DF71344C2ABD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36" creationId="{950C34DB-FE73-40CF-B23C-50ADA9AEEE95}"/>
          </ac:spMkLst>
        </pc:spChg>
        <pc:spChg chg="add mod">
          <ac:chgData name="Fatima Pillosu" userId="a6295d4dc9e22643" providerId="LiveId" clId="{7144FF5C-C708-4812-BFCE-B7E9FDF2F4C7}" dt="2021-05-10T10:01:59.026" v="456"/>
          <ac:spMkLst>
            <pc:docMk/>
            <pc:sldMk cId="2615259458" sldId="257"/>
            <ac:spMk id="137" creationId="{A0E91DE2-9F2D-41B5-8CED-D86E693D089B}"/>
          </ac:spMkLst>
        </pc:spChg>
        <pc:spChg chg="del mod topLvl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38" creationId="{B9F290E1-5506-4F00-99D1-AA011B4DCC91}"/>
          </ac:spMkLst>
        </pc:spChg>
        <pc:spChg chg="del mod topLvl">
          <ac:chgData name="Fatima Pillosu" userId="a6295d4dc9e22643" providerId="LiveId" clId="{7144FF5C-C708-4812-BFCE-B7E9FDF2F4C7}" dt="2021-05-10T09:49:21.626" v="383" actId="478"/>
          <ac:spMkLst>
            <pc:docMk/>
            <pc:sldMk cId="2615259458" sldId="257"/>
            <ac:spMk id="139" creationId="{B249A161-0CDA-40E7-991A-D6D6BB2969B5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41" creationId="{1E94A368-4DBD-477E-B8CB-DBF5FBD3B2D0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42" creationId="{F4A26450-0B30-405F-AA8E-38E88854E114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44" creationId="{A9F2F1DB-D35C-4B57-9616-01640F9AEC98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45" creationId="{14DFF34F-C137-4F2C-B21F-F9102B589DBB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47" creationId="{452E7CD6-6280-483D-8C6E-1D28E10ED6C9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48" creationId="{C07F7FAE-F22D-4CEF-B7A5-2A7BAD670421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50" creationId="{EAF74408-21D7-47BE-BBD3-181592A93469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51" creationId="{5F8A344C-8ACB-4853-B1A2-712207D1F4AE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53" creationId="{5F2C8A0E-F2B6-4FF6-800F-A02AFA2FD5E9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54" creationId="{7015839A-33BB-4BDC-ACD5-562D3F94C75D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56" creationId="{D5FF7610-A90A-46E9-A271-C17646A4A3DA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57" creationId="{7957A833-C3FC-4AD9-BBB9-298F3E9E43B5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59" creationId="{100F0B34-A52B-43AD-A3C3-E3E53CE530DE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60" creationId="{260FCFEC-F351-40A3-82AE-C12CCC32CCD1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62" creationId="{BC5C5B8D-E8AF-401A-A887-57A0FE048D7F}"/>
          </ac:spMkLst>
        </pc:spChg>
        <pc:spChg chg="mod">
          <ac:chgData name="Fatima Pillosu" userId="a6295d4dc9e22643" providerId="LiveId" clId="{7144FF5C-C708-4812-BFCE-B7E9FDF2F4C7}" dt="2021-05-10T09:48:39.856" v="378" actId="1582"/>
          <ac:spMkLst>
            <pc:docMk/>
            <pc:sldMk cId="2615259458" sldId="257"/>
            <ac:spMk id="163" creationId="{6C34164D-3D75-456A-B796-B28D2AA1C460}"/>
          </ac:spMkLst>
        </pc:spChg>
        <pc:spChg chg="add mod">
          <ac:chgData name="Fatima Pillosu" userId="a6295d4dc9e22643" providerId="LiveId" clId="{7144FF5C-C708-4812-BFCE-B7E9FDF2F4C7}" dt="2021-05-10T10:00:22.916" v="426" actId="164"/>
          <ac:spMkLst>
            <pc:docMk/>
            <pc:sldMk cId="2615259458" sldId="257"/>
            <ac:spMk id="164" creationId="{76FC23C7-59BE-4699-9DB4-8AA7A370C35E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65" creationId="{23568D0E-1CD5-48C2-BD65-825D97ACBB39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66" creationId="{55B91BBD-A811-46E1-8C0D-3998EBC439AE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67" creationId="{72E112DD-BFF0-4155-82E7-9B351282CD1E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68" creationId="{30253669-9043-4822-9311-47E4B39B453A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69" creationId="{D966A850-D2F0-4D7E-BE3E-34CEE041B911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0" creationId="{2D11D764-C10C-48B7-B305-6A11AACE2992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1" creationId="{36950E44-109F-4B49-8992-081C0B64E01B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2" creationId="{28CCEEC8-E72E-4475-9EF4-E3DDC8A5BA1F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3" creationId="{F3FA216E-1D59-46E5-85D8-837ED4EE9C7F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4" creationId="{3EB75ECD-5AEC-40F2-8302-A0C5B0C46BB0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5" creationId="{AA6BD12B-B232-4A05-8CA1-3B6D9BB93A2F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6" creationId="{C6DEABC6-2D0A-48DC-90E3-0A30C71D6DB2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7" creationId="{388FBFC0-2B68-4DBD-B2F1-A0B031F59499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8" creationId="{8E98BC77-88E5-4737-8822-0D8D3AF6E2A6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79" creationId="{51826B07-C42B-4DC2-BAF9-B586518BAB9F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80" creationId="{BFFCA633-2840-40A9-8C16-F84A3EE63481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81" creationId="{89DF5419-1E68-48E7-9665-BB8605A1ADAD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82" creationId="{BCB90B21-A762-46CA-8383-6193E6289C9B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83" creationId="{B11F04D3-3992-4AE6-BC79-351F53EA104D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84" creationId="{06175C36-527F-4B16-80F0-ABFE48A0396A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85" creationId="{35457FB0-2929-4BBA-8007-7893B26AACEE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86" creationId="{FA9E54AC-1486-4F06-AA80-33A0D61FBFB3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88" creationId="{A09883F2-A823-45A4-BC1A-AE28BC128074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89" creationId="{8E930173-EC73-47D2-9F58-F75B6BF962D4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90" creationId="{CE86D80D-AA47-4E6A-99C0-64CBB2057061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91" creationId="{535C4C23-A8D9-4520-BC7D-76B90CE272E0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92" creationId="{7992ACB9-FDF1-4BA8-8838-758FD8EAD8E6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93" creationId="{F87BBFC3-A871-47AB-A23F-3898E7EFF693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94" creationId="{BF14634B-1E04-442C-8E57-A0EDD5E0E82A}"/>
          </ac:spMkLst>
        </pc:spChg>
        <pc:spChg chg="add del mod">
          <ac:chgData name="Fatima Pillosu" userId="a6295d4dc9e22643" providerId="LiveId" clId="{7144FF5C-C708-4812-BFCE-B7E9FDF2F4C7}" dt="2021-05-10T10:01:48.470" v="455" actId="21"/>
          <ac:spMkLst>
            <pc:docMk/>
            <pc:sldMk cId="2615259458" sldId="257"/>
            <ac:spMk id="195" creationId="{037E5BF3-7A73-4DC2-BCB6-66A22AD66165}"/>
          </ac:spMkLst>
        </pc:spChg>
        <pc:grpChg chg="add del mod">
          <ac:chgData name="Fatima Pillosu" userId="a6295d4dc9e22643" providerId="LiveId" clId="{7144FF5C-C708-4812-BFCE-B7E9FDF2F4C7}" dt="2021-05-10T10:01:48.470" v="455" actId="21"/>
          <ac:grpSpMkLst>
            <pc:docMk/>
            <pc:sldMk cId="2615259458" sldId="257"/>
            <ac:grpSpMk id="2" creationId="{56DA7D77-7A7D-4DE3-B5F7-C51E08624A41}"/>
          </ac:grpSpMkLst>
        </pc:grpChg>
        <pc:grpChg chg="del mod">
          <ac:chgData name="Fatima Pillosu" userId="a6295d4dc9e22643" providerId="LiveId" clId="{7144FF5C-C708-4812-BFCE-B7E9FDF2F4C7}" dt="2021-05-10T09:44:54.327" v="361" actId="21"/>
          <ac:grpSpMkLst>
            <pc:docMk/>
            <pc:sldMk cId="2615259458" sldId="257"/>
            <ac:grpSpMk id="4" creationId="{FF81EE98-D6A5-4DEC-9966-C89FE6EDF9DC}"/>
          </ac:grpSpMkLst>
        </pc:grpChg>
        <pc:grpChg chg="add del mod">
          <ac:chgData name="Fatima Pillosu" userId="a6295d4dc9e22643" providerId="LiveId" clId="{7144FF5C-C708-4812-BFCE-B7E9FDF2F4C7}" dt="2021-05-11T10:28:06.965" v="481" actId="165"/>
          <ac:grpSpMkLst>
            <pc:docMk/>
            <pc:sldMk cId="2615259458" sldId="257"/>
            <ac:grpSpMk id="5" creationId="{7BD7093F-07FC-422F-802B-9E1B9D67F6BA}"/>
          </ac:grpSpMkLst>
        </pc:grpChg>
        <pc:grpChg chg="add mod">
          <ac:chgData name="Fatima Pillosu" userId="a6295d4dc9e22643" providerId="LiveId" clId="{7144FF5C-C708-4812-BFCE-B7E9FDF2F4C7}" dt="2021-05-11T10:28:48.316" v="485" actId="164"/>
          <ac:grpSpMkLst>
            <pc:docMk/>
            <pc:sldMk cId="2615259458" sldId="257"/>
            <ac:grpSpMk id="6" creationId="{16FB7C2F-785D-46E3-9060-FAAD865A723B}"/>
          </ac:grpSpMkLst>
        </pc:grpChg>
        <pc:grpChg chg="add del mod">
          <ac:chgData name="Fatima Pillosu" userId="a6295d4dc9e22643" providerId="LiveId" clId="{7144FF5C-C708-4812-BFCE-B7E9FDF2F4C7}" dt="2021-05-11T10:37:04.583" v="634" actId="165"/>
          <ac:grpSpMkLst>
            <pc:docMk/>
            <pc:sldMk cId="2615259458" sldId="257"/>
            <ac:grpSpMk id="9" creationId="{1E1FE5A0-9B25-40F2-A71B-1D9B865F2D85}"/>
          </ac:grpSpMkLst>
        </pc:grpChg>
        <pc:grpChg chg="add mod">
          <ac:chgData name="Fatima Pillosu" userId="a6295d4dc9e22643" providerId="LiveId" clId="{7144FF5C-C708-4812-BFCE-B7E9FDF2F4C7}" dt="2021-05-11T14:27:52.831" v="955" actId="164"/>
          <ac:grpSpMkLst>
            <pc:docMk/>
            <pc:sldMk cId="2615259458" sldId="257"/>
            <ac:grpSpMk id="10" creationId="{958A8642-0EE5-4A34-AF75-257B295E3696}"/>
          </ac:grpSpMkLst>
        </pc:grpChg>
        <pc:grpChg chg="add mod">
          <ac:chgData name="Fatima Pillosu" userId="a6295d4dc9e22643" providerId="LiveId" clId="{7144FF5C-C708-4812-BFCE-B7E9FDF2F4C7}" dt="2021-05-11T14:29:45.247" v="960" actId="164"/>
          <ac:grpSpMkLst>
            <pc:docMk/>
            <pc:sldMk cId="2615259458" sldId="257"/>
            <ac:grpSpMk id="23" creationId="{47DB6F9A-DECA-479B-A4F1-574A3F1587C1}"/>
          </ac:grpSpMkLst>
        </pc:grpChg>
        <pc:grpChg chg="add mod">
          <ac:chgData name="Fatima Pillosu" userId="a6295d4dc9e22643" providerId="LiveId" clId="{7144FF5C-C708-4812-BFCE-B7E9FDF2F4C7}" dt="2021-05-11T14:29:45.247" v="960" actId="164"/>
          <ac:grpSpMkLst>
            <pc:docMk/>
            <pc:sldMk cId="2615259458" sldId="257"/>
            <ac:grpSpMk id="26" creationId="{AD9CBB19-C513-4EE5-B0B9-C6F7FAA8AF36}"/>
          </ac:grpSpMkLst>
        </pc:grpChg>
        <pc:grpChg chg="del mod">
          <ac:chgData name="Fatima Pillosu" userId="a6295d4dc9e22643" providerId="LiveId" clId="{7144FF5C-C708-4812-BFCE-B7E9FDF2F4C7}" dt="2021-05-10T09:44:54.327" v="361" actId="21"/>
          <ac:grpSpMkLst>
            <pc:docMk/>
            <pc:sldMk cId="2615259458" sldId="257"/>
            <ac:grpSpMk id="35" creationId="{1EB3FD25-83F8-4F3B-A722-BECD492E108C}"/>
          </ac:grpSpMkLst>
        </pc:grpChg>
        <pc:grpChg chg="del mod">
          <ac:chgData name="Fatima Pillosu" userId="a6295d4dc9e22643" providerId="LiveId" clId="{7144FF5C-C708-4812-BFCE-B7E9FDF2F4C7}" dt="2021-05-10T09:44:54.327" v="361" actId="21"/>
          <ac:grpSpMkLst>
            <pc:docMk/>
            <pc:sldMk cId="2615259458" sldId="257"/>
            <ac:grpSpMk id="38" creationId="{B3928CF5-D29E-4885-898C-D18F9066F4DE}"/>
          </ac:grpSpMkLst>
        </pc:grpChg>
        <pc:grpChg chg="del mod">
          <ac:chgData name="Fatima Pillosu" userId="a6295d4dc9e22643" providerId="LiveId" clId="{7144FF5C-C708-4812-BFCE-B7E9FDF2F4C7}" dt="2021-05-10T09:44:54.327" v="361" actId="21"/>
          <ac:grpSpMkLst>
            <pc:docMk/>
            <pc:sldMk cId="2615259458" sldId="257"/>
            <ac:grpSpMk id="41" creationId="{5C30426B-00D4-42C9-B3F1-1C2B10FEE9F4}"/>
          </ac:grpSpMkLst>
        </pc:grpChg>
        <pc:grpChg chg="del mod">
          <ac:chgData name="Fatima Pillosu" userId="a6295d4dc9e22643" providerId="LiveId" clId="{7144FF5C-C708-4812-BFCE-B7E9FDF2F4C7}" dt="2021-05-10T09:44:54.327" v="361" actId="21"/>
          <ac:grpSpMkLst>
            <pc:docMk/>
            <pc:sldMk cId="2615259458" sldId="257"/>
            <ac:grpSpMk id="44" creationId="{0B2A962A-B174-4FFA-AE58-F7EF2BF19B2B}"/>
          </ac:grpSpMkLst>
        </pc:grpChg>
        <pc:grpChg chg="del mod">
          <ac:chgData name="Fatima Pillosu" userId="a6295d4dc9e22643" providerId="LiveId" clId="{7144FF5C-C708-4812-BFCE-B7E9FDF2F4C7}" dt="2021-05-10T09:44:54.327" v="361" actId="21"/>
          <ac:grpSpMkLst>
            <pc:docMk/>
            <pc:sldMk cId="2615259458" sldId="257"/>
            <ac:grpSpMk id="47" creationId="{CC7738BE-8EA9-4FA4-8E34-FB89E3F87F89}"/>
          </ac:grpSpMkLst>
        </pc:grpChg>
        <pc:grpChg chg="del mod">
          <ac:chgData name="Fatima Pillosu" userId="a6295d4dc9e22643" providerId="LiveId" clId="{7144FF5C-C708-4812-BFCE-B7E9FDF2F4C7}" dt="2021-05-10T09:44:54.327" v="361" actId="21"/>
          <ac:grpSpMkLst>
            <pc:docMk/>
            <pc:sldMk cId="2615259458" sldId="257"/>
            <ac:grpSpMk id="50" creationId="{C86649E2-8532-4FC4-A9EE-DE766679823B}"/>
          </ac:grpSpMkLst>
        </pc:grpChg>
        <pc:grpChg chg="del mod">
          <ac:chgData name="Fatima Pillosu" userId="a6295d4dc9e22643" providerId="LiveId" clId="{7144FF5C-C708-4812-BFCE-B7E9FDF2F4C7}" dt="2021-05-10T09:44:54.327" v="361" actId="21"/>
          <ac:grpSpMkLst>
            <pc:docMk/>
            <pc:sldMk cId="2615259458" sldId="257"/>
            <ac:grpSpMk id="53" creationId="{B4CF63AA-CB36-4BCC-AB5C-8F4FA2AD1DAE}"/>
          </ac:grpSpMkLst>
        </pc:grpChg>
        <pc:grpChg chg="del mod">
          <ac:chgData name="Fatima Pillosu" userId="a6295d4dc9e22643" providerId="LiveId" clId="{7144FF5C-C708-4812-BFCE-B7E9FDF2F4C7}" dt="2021-05-10T09:44:54.327" v="361" actId="21"/>
          <ac:grpSpMkLst>
            <pc:docMk/>
            <pc:sldMk cId="2615259458" sldId="257"/>
            <ac:grpSpMk id="56" creationId="{F7256971-0BAA-4EE8-98F1-A96F81BD73D9}"/>
          </ac:grpSpMkLst>
        </pc:grpChg>
        <pc:grpChg chg="del">
          <ac:chgData name="Fatima Pillosu" userId="a6295d4dc9e22643" providerId="LiveId" clId="{7144FF5C-C708-4812-BFCE-B7E9FDF2F4C7}" dt="2021-05-10T09:24:34.024" v="1" actId="478"/>
          <ac:grpSpMkLst>
            <pc:docMk/>
            <pc:sldMk cId="2615259458" sldId="257"/>
            <ac:grpSpMk id="59" creationId="{8E555233-BF17-4293-98BA-D783BCFD0AFE}"/>
          </ac:grpSpMkLst>
        </pc:grpChg>
        <pc:grpChg chg="del mod">
          <ac:chgData name="Fatima Pillosu" userId="a6295d4dc9e22643" providerId="LiveId" clId="{7144FF5C-C708-4812-BFCE-B7E9FDF2F4C7}" dt="2021-05-10T09:30:00.811" v="69" actId="165"/>
          <ac:grpSpMkLst>
            <pc:docMk/>
            <pc:sldMk cId="2615259458" sldId="257"/>
            <ac:grpSpMk id="68" creationId="{7EA10AE4-1258-41DD-B7FD-2CE43E4986CA}"/>
          </ac:grpSpMkLst>
        </pc:grpChg>
        <pc:grpChg chg="del">
          <ac:chgData name="Fatima Pillosu" userId="a6295d4dc9e22643" providerId="LiveId" clId="{7144FF5C-C708-4812-BFCE-B7E9FDF2F4C7}" dt="2021-05-10T09:24:34.024" v="1" actId="478"/>
          <ac:grpSpMkLst>
            <pc:docMk/>
            <pc:sldMk cId="2615259458" sldId="257"/>
            <ac:grpSpMk id="71" creationId="{145D4120-5F80-4BF0-BC85-F944D1074FA0}"/>
          </ac:grpSpMkLst>
        </pc:grpChg>
        <pc:grpChg chg="add mod">
          <ac:chgData name="Fatima Pillosu" userId="a6295d4dc9e22643" providerId="LiveId" clId="{7144FF5C-C708-4812-BFCE-B7E9FDF2F4C7}" dt="2021-05-10T10:01:59.026" v="456"/>
          <ac:grpSpMkLst>
            <pc:docMk/>
            <pc:sldMk cId="2615259458" sldId="257"/>
            <ac:grpSpMk id="82" creationId="{10C1C177-E174-4B00-A415-7293AF41062A}"/>
          </ac:grpSpMkLst>
        </pc:grpChg>
        <pc:grpChg chg="add del mod">
          <ac:chgData name="Fatima Pillosu" userId="a6295d4dc9e22643" providerId="LiveId" clId="{7144FF5C-C708-4812-BFCE-B7E9FDF2F4C7}" dt="2021-05-10T09:49:18.828" v="382" actId="165"/>
          <ac:grpSpMkLst>
            <pc:docMk/>
            <pc:sldMk cId="2615259458" sldId="257"/>
            <ac:grpSpMk id="137" creationId="{32C445EC-C0B2-42B8-B642-9447CC914F36}"/>
          </ac:grpSpMkLst>
        </pc:grpChg>
        <pc:grpChg chg="add del mod">
          <ac:chgData name="Fatima Pillosu" userId="a6295d4dc9e22643" providerId="LiveId" clId="{7144FF5C-C708-4812-BFCE-B7E9FDF2F4C7}" dt="2021-05-10T09:50:01.583" v="389" actId="478"/>
          <ac:grpSpMkLst>
            <pc:docMk/>
            <pc:sldMk cId="2615259458" sldId="257"/>
            <ac:grpSpMk id="140" creationId="{AB83C658-3276-447A-AC0F-F1F2D746E221}"/>
          </ac:grpSpMkLst>
        </pc:grpChg>
        <pc:grpChg chg="add del mod">
          <ac:chgData name="Fatima Pillosu" userId="a6295d4dc9e22643" providerId="LiveId" clId="{7144FF5C-C708-4812-BFCE-B7E9FDF2F4C7}" dt="2021-05-10T09:50:01.583" v="389" actId="478"/>
          <ac:grpSpMkLst>
            <pc:docMk/>
            <pc:sldMk cId="2615259458" sldId="257"/>
            <ac:grpSpMk id="143" creationId="{21BD83DB-5AD4-4DBE-B200-5060BFD39BE0}"/>
          </ac:grpSpMkLst>
        </pc:grpChg>
        <pc:grpChg chg="add del mod">
          <ac:chgData name="Fatima Pillosu" userId="a6295d4dc9e22643" providerId="LiveId" clId="{7144FF5C-C708-4812-BFCE-B7E9FDF2F4C7}" dt="2021-05-10T09:50:01.583" v="389" actId="478"/>
          <ac:grpSpMkLst>
            <pc:docMk/>
            <pc:sldMk cId="2615259458" sldId="257"/>
            <ac:grpSpMk id="146" creationId="{8384D49A-63D3-4676-AAF9-209C2F726DC5}"/>
          </ac:grpSpMkLst>
        </pc:grpChg>
        <pc:grpChg chg="add del mod">
          <ac:chgData name="Fatima Pillosu" userId="a6295d4dc9e22643" providerId="LiveId" clId="{7144FF5C-C708-4812-BFCE-B7E9FDF2F4C7}" dt="2021-05-10T09:50:01.583" v="389" actId="478"/>
          <ac:grpSpMkLst>
            <pc:docMk/>
            <pc:sldMk cId="2615259458" sldId="257"/>
            <ac:grpSpMk id="149" creationId="{E1791487-C087-44BC-8186-C8D30513BA77}"/>
          </ac:grpSpMkLst>
        </pc:grpChg>
        <pc:grpChg chg="add del mod">
          <ac:chgData name="Fatima Pillosu" userId="a6295d4dc9e22643" providerId="LiveId" clId="{7144FF5C-C708-4812-BFCE-B7E9FDF2F4C7}" dt="2021-05-10T09:50:01.583" v="389" actId="478"/>
          <ac:grpSpMkLst>
            <pc:docMk/>
            <pc:sldMk cId="2615259458" sldId="257"/>
            <ac:grpSpMk id="152" creationId="{7834699C-7094-4E33-8BDA-87857BF8184F}"/>
          </ac:grpSpMkLst>
        </pc:grpChg>
        <pc:grpChg chg="add del mod">
          <ac:chgData name="Fatima Pillosu" userId="a6295d4dc9e22643" providerId="LiveId" clId="{7144FF5C-C708-4812-BFCE-B7E9FDF2F4C7}" dt="2021-05-10T09:50:01.583" v="389" actId="478"/>
          <ac:grpSpMkLst>
            <pc:docMk/>
            <pc:sldMk cId="2615259458" sldId="257"/>
            <ac:grpSpMk id="155" creationId="{9720A9E7-AEC5-4152-9D22-1799663C7EF9}"/>
          </ac:grpSpMkLst>
        </pc:grpChg>
        <pc:grpChg chg="add del mod">
          <ac:chgData name="Fatima Pillosu" userId="a6295d4dc9e22643" providerId="LiveId" clId="{7144FF5C-C708-4812-BFCE-B7E9FDF2F4C7}" dt="2021-05-10T09:50:01.583" v="389" actId="478"/>
          <ac:grpSpMkLst>
            <pc:docMk/>
            <pc:sldMk cId="2615259458" sldId="257"/>
            <ac:grpSpMk id="158" creationId="{899DEC0D-A22B-48C0-B0DB-F5458351AF6E}"/>
          </ac:grpSpMkLst>
        </pc:grpChg>
        <pc:grpChg chg="add del mod">
          <ac:chgData name="Fatima Pillosu" userId="a6295d4dc9e22643" providerId="LiveId" clId="{7144FF5C-C708-4812-BFCE-B7E9FDF2F4C7}" dt="2021-05-10T09:50:01.583" v="389" actId="478"/>
          <ac:grpSpMkLst>
            <pc:docMk/>
            <pc:sldMk cId="2615259458" sldId="257"/>
            <ac:grpSpMk id="161" creationId="{5D345820-E1B2-4C66-96DA-863E80EA03A3}"/>
          </ac:grpSpMkLst>
        </pc:grpChg>
        <pc:picChg chg="add mod topLvl modCrop">
          <ac:chgData name="Fatima Pillosu" userId="a6295d4dc9e22643" providerId="LiveId" clId="{7144FF5C-C708-4812-BFCE-B7E9FDF2F4C7}" dt="2021-05-11T10:43:04.955" v="824" actId="164"/>
          <ac:picMkLst>
            <pc:docMk/>
            <pc:sldMk cId="2615259458" sldId="257"/>
            <ac:picMk id="3" creationId="{01B50CBC-DA07-4171-AA8B-FBBDE0B08703}"/>
          </ac:picMkLst>
        </pc:picChg>
        <pc:picChg chg="add mod">
          <ac:chgData name="Fatima Pillosu" userId="a6295d4dc9e22643" providerId="LiveId" clId="{7144FF5C-C708-4812-BFCE-B7E9FDF2F4C7}" dt="2021-05-10T10:01:59.026" v="456"/>
          <ac:picMkLst>
            <pc:docMk/>
            <pc:sldMk cId="2615259458" sldId="257"/>
            <ac:picMk id="67" creationId="{E75E7041-ABD7-4D5B-879F-EFE479F26911}"/>
          </ac:picMkLst>
        </pc:picChg>
        <pc:picChg chg="add mod">
          <ac:chgData name="Fatima Pillosu" userId="a6295d4dc9e22643" providerId="LiveId" clId="{7144FF5C-C708-4812-BFCE-B7E9FDF2F4C7}" dt="2021-05-11T14:25:37.348" v="871" actId="1076"/>
          <ac:picMkLst>
            <pc:docMk/>
            <pc:sldMk cId="2615259458" sldId="257"/>
            <ac:picMk id="68" creationId="{97B75523-55C1-40E3-96BF-DD0A7BA8AE4C}"/>
          </ac:picMkLst>
        </pc:picChg>
        <pc:picChg chg="add mod">
          <ac:chgData name="Fatima Pillosu" userId="a6295d4dc9e22643" providerId="LiveId" clId="{7144FF5C-C708-4812-BFCE-B7E9FDF2F4C7}" dt="2021-05-10T10:01:59.026" v="456"/>
          <ac:picMkLst>
            <pc:docMk/>
            <pc:sldMk cId="2615259458" sldId="257"/>
            <ac:picMk id="69" creationId="{05594D47-269A-4F60-A01C-30CED1A277BD}"/>
          </ac:picMkLst>
        </pc:picChg>
        <pc:picChg chg="del mod topLvl">
          <ac:chgData name="Fatima Pillosu" userId="a6295d4dc9e22643" providerId="LiveId" clId="{7144FF5C-C708-4812-BFCE-B7E9FDF2F4C7}" dt="2021-05-10T09:41:35.134" v="286" actId="478"/>
          <ac:picMkLst>
            <pc:docMk/>
            <pc:sldMk cId="2615259458" sldId="257"/>
            <ac:picMk id="69" creationId="{1FBDA355-D56B-4C3F-B35A-A67DCBF66768}"/>
          </ac:picMkLst>
        </pc:picChg>
        <pc:picChg chg="add mod">
          <ac:chgData name="Fatima Pillosu" userId="a6295d4dc9e22643" providerId="LiveId" clId="{7144FF5C-C708-4812-BFCE-B7E9FDF2F4C7}" dt="2021-05-11T14:25:37.348" v="871" actId="1076"/>
          <ac:picMkLst>
            <pc:docMk/>
            <pc:sldMk cId="2615259458" sldId="257"/>
            <ac:picMk id="70" creationId="{3D07FA12-EF85-48ED-B780-6BA6D89BBD8B}"/>
          </ac:picMkLst>
        </pc:picChg>
        <pc:picChg chg="add mod">
          <ac:chgData name="Fatima Pillosu" userId="a6295d4dc9e22643" providerId="LiveId" clId="{7144FF5C-C708-4812-BFCE-B7E9FDF2F4C7}" dt="2021-05-11T14:33:27.821" v="1033" actId="1076"/>
          <ac:picMkLst>
            <pc:docMk/>
            <pc:sldMk cId="2615259458" sldId="257"/>
            <ac:picMk id="72" creationId="{852E4CD6-7D6C-4ACB-B77E-746E5ECB0469}"/>
          </ac:picMkLst>
        </pc:picChg>
        <pc:picChg chg="add mod">
          <ac:chgData name="Fatima Pillosu" userId="a6295d4dc9e22643" providerId="LiveId" clId="{7144FF5C-C708-4812-BFCE-B7E9FDF2F4C7}" dt="2021-05-10T10:01:59.026" v="456"/>
          <ac:picMkLst>
            <pc:docMk/>
            <pc:sldMk cId="2615259458" sldId="257"/>
            <ac:picMk id="73" creationId="{E3F27D2B-0845-4AF3-8802-E23EE6D2B89E}"/>
          </ac:picMkLst>
        </pc:picChg>
        <pc:picChg chg="add mod">
          <ac:chgData name="Fatima Pillosu" userId="a6295d4dc9e22643" providerId="LiveId" clId="{7144FF5C-C708-4812-BFCE-B7E9FDF2F4C7}" dt="2021-05-11T14:33:27.821" v="1033" actId="1076"/>
          <ac:picMkLst>
            <pc:docMk/>
            <pc:sldMk cId="2615259458" sldId="257"/>
            <ac:picMk id="74" creationId="{C63C9050-A43B-4239-8A55-28B8C120C988}"/>
          </ac:picMkLst>
        </pc:picChg>
        <pc:picChg chg="add mod">
          <ac:chgData name="Fatima Pillosu" userId="a6295d4dc9e22643" providerId="LiveId" clId="{7144FF5C-C708-4812-BFCE-B7E9FDF2F4C7}" dt="2021-05-11T10:34:24.762" v="581" actId="1076"/>
          <ac:picMkLst>
            <pc:docMk/>
            <pc:sldMk cId="2615259458" sldId="257"/>
            <ac:picMk id="75" creationId="{35869D23-1C63-4E01-9D07-B9DE8B2ECCA1}"/>
          </ac:picMkLst>
        </pc:picChg>
        <pc:picChg chg="add mod">
          <ac:chgData name="Fatima Pillosu" userId="a6295d4dc9e22643" providerId="LiveId" clId="{7144FF5C-C708-4812-BFCE-B7E9FDF2F4C7}" dt="2021-05-10T10:01:59.026" v="456"/>
          <ac:picMkLst>
            <pc:docMk/>
            <pc:sldMk cId="2615259458" sldId="257"/>
            <ac:picMk id="76" creationId="{C570394E-70CA-4352-9F19-57F11E7FC0DC}"/>
          </ac:picMkLst>
        </pc:picChg>
        <pc:picChg chg="add mod">
          <ac:chgData name="Fatima Pillosu" userId="a6295d4dc9e22643" providerId="LiveId" clId="{7144FF5C-C708-4812-BFCE-B7E9FDF2F4C7}" dt="2021-05-10T10:01:59.026" v="456"/>
          <ac:picMkLst>
            <pc:docMk/>
            <pc:sldMk cId="2615259458" sldId="257"/>
            <ac:picMk id="77" creationId="{49A910BB-7C9A-43C0-A763-3BF379B93244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98" creationId="{B5ADE680-ECA3-4320-9913-5AD866395DE5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99" creationId="{46AEA5B7-516A-4DC8-922F-77B4176D1EDC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100" creationId="{E2798D5A-F76F-46BF-8FF7-CE4C61BF7B14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101" creationId="{695FE8D2-7DE7-405E-8D57-D8CCF0AB69A3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104" creationId="{C0820E80-B2A8-493E-BADE-D84048068F73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105" creationId="{C680A9F5-4FC8-4075-9707-7B50A52054FC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106" creationId="{A6B70472-0E03-464A-BA49-BFF52D6D18FE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107" creationId="{C6CB5BCF-8D26-4792-952D-55AEE0D23835}"/>
          </ac:picMkLst>
        </pc:picChg>
        <pc:picChg chg="add mod">
          <ac:chgData name="Fatima Pillosu" userId="a6295d4dc9e22643" providerId="LiveId" clId="{7144FF5C-C708-4812-BFCE-B7E9FDF2F4C7}" dt="2021-05-10T10:01:59.026" v="456"/>
          <ac:picMkLst>
            <pc:docMk/>
            <pc:sldMk cId="2615259458" sldId="257"/>
            <ac:picMk id="107" creationId="{FDF7FDD3-D416-4319-8666-B4F81A063003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108" creationId="{37697B32-2EBB-41F4-83DD-C5F7D6E74194}"/>
          </ac:picMkLst>
        </pc:picChg>
        <pc:picChg chg="del mod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109" creationId="{56E97304-6415-4694-9EFB-3EC3B78F9200}"/>
          </ac:picMkLst>
        </pc:picChg>
        <pc:picChg chg="add del mod modCrop">
          <ac:chgData name="Fatima Pillosu" userId="a6295d4dc9e22643" providerId="LiveId" clId="{7144FF5C-C708-4812-BFCE-B7E9FDF2F4C7}" dt="2021-05-10T09:44:54.327" v="361" actId="21"/>
          <ac:picMkLst>
            <pc:docMk/>
            <pc:sldMk cId="2615259458" sldId="257"/>
            <ac:picMk id="114" creationId="{FB293EF5-4CCC-472E-BE7B-0347F0C76F2B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22" creationId="{5131315B-7F5E-42A8-94D3-9C6944619BE5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23" creationId="{8647AF33-B8C3-428B-9E4D-0511E6494E01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24" creationId="{CB1B52F0-2C25-490B-AE9D-1E0F61B92F78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25" creationId="{2DD506DF-AF1C-4C74-887C-438882CC2153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27" creationId="{DEAC8FF9-A43A-4856-BE6C-AE07CFE72371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28" creationId="{E0419040-1D69-44AC-8F89-293CBB00148C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29" creationId="{56199363-A3DF-4A6F-94C3-8544AC620C35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30" creationId="{5EE22785-A138-4B42-9EAE-662E1CAA52E7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31" creationId="{D1E8FBC2-F4A4-43E3-958D-007992C7BD5D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32" creationId="{3602AF4A-D220-4171-A433-219081ADFE6F}"/>
          </ac:picMkLst>
        </pc:picChg>
        <pc:picChg chg="add del mod">
          <ac:chgData name="Fatima Pillosu" userId="a6295d4dc9e22643" providerId="LiveId" clId="{7144FF5C-C708-4812-BFCE-B7E9FDF2F4C7}" dt="2021-05-10T10:01:48.470" v="455" actId="21"/>
          <ac:picMkLst>
            <pc:docMk/>
            <pc:sldMk cId="2615259458" sldId="257"/>
            <ac:picMk id="187" creationId="{EEC44E4C-4CEB-4C15-9CDC-E3AE0B618AF8}"/>
          </ac:picMkLst>
        </pc:picChg>
        <pc:cxnChg chg="add del mod">
          <ac:chgData name="Fatima Pillosu" userId="a6295d4dc9e22643" providerId="LiveId" clId="{7144FF5C-C708-4812-BFCE-B7E9FDF2F4C7}" dt="2021-05-10T10:01:46.335" v="454" actId="478"/>
          <ac:cxnSpMkLst>
            <pc:docMk/>
            <pc:sldMk cId="2615259458" sldId="257"/>
            <ac:cxnSpMk id="4" creationId="{2D64E065-BE74-452E-AE8A-FF372AD41F48}"/>
          </ac:cxnSpMkLst>
        </pc:cxnChg>
        <pc:cxnChg chg="add del mod">
          <ac:chgData name="Fatima Pillosu" userId="a6295d4dc9e22643" providerId="LiveId" clId="{7144FF5C-C708-4812-BFCE-B7E9FDF2F4C7}" dt="2021-05-10T09:44:52.747" v="360" actId="478"/>
          <ac:cxnSpMkLst>
            <pc:docMk/>
            <pc:sldMk cId="2615259458" sldId="257"/>
            <ac:cxnSpMk id="9" creationId="{8C6646F0-832F-48F8-B563-99CFD68ED37E}"/>
          </ac:cxnSpMkLst>
        </pc:cxnChg>
        <pc:cxnChg chg="add del mod ord">
          <ac:chgData name="Fatima Pillosu" userId="a6295d4dc9e22643" providerId="LiveId" clId="{7144FF5C-C708-4812-BFCE-B7E9FDF2F4C7}" dt="2021-05-11T14:31:27.394" v="1012" actId="478"/>
          <ac:cxnSpMkLst>
            <pc:docMk/>
            <pc:sldMk cId="2615259458" sldId="257"/>
            <ac:cxnSpMk id="12" creationId="{88755F97-6FBF-4E80-BBB3-AFB4B95E42B4}"/>
          </ac:cxnSpMkLst>
        </pc:cxnChg>
        <pc:cxnChg chg="add del mod">
          <ac:chgData name="Fatima Pillosu" userId="a6295d4dc9e22643" providerId="LiveId" clId="{7144FF5C-C708-4812-BFCE-B7E9FDF2F4C7}" dt="2021-05-11T14:31:26.106" v="1011" actId="478"/>
          <ac:cxnSpMkLst>
            <pc:docMk/>
            <pc:sldMk cId="2615259458" sldId="257"/>
            <ac:cxnSpMk id="124" creationId="{E948DB5E-8917-47A6-A3B0-C1E956DA63D4}"/>
          </ac:cxnSpMkLst>
        </pc:cxnChg>
      </pc:sldChg>
      <pc:sldChg chg="addSp delSp modSp new del">
        <pc:chgData name="Fatima Pillosu" userId="a6295d4dc9e22643" providerId="LiveId" clId="{7144FF5C-C708-4812-BFCE-B7E9FDF2F4C7}" dt="2021-05-11T10:46:04.474" v="869" actId="47"/>
        <pc:sldMkLst>
          <pc:docMk/>
          <pc:sldMk cId="2412365467" sldId="258"/>
        </pc:sldMkLst>
        <pc:spChg chg="del">
          <ac:chgData name="Fatima Pillosu" userId="a6295d4dc9e22643" providerId="LiveId" clId="{7144FF5C-C708-4812-BFCE-B7E9FDF2F4C7}" dt="2021-05-11T10:32:19.411" v="533" actId="931"/>
          <ac:spMkLst>
            <pc:docMk/>
            <pc:sldMk cId="2412365467" sldId="258"/>
            <ac:spMk id="3" creationId="{A97D7654-8FFB-4112-8DDF-9A1926F6086F}"/>
          </ac:spMkLst>
        </pc:spChg>
        <pc:picChg chg="add mod">
          <ac:chgData name="Fatima Pillosu" userId="a6295d4dc9e22643" providerId="LiveId" clId="{7144FF5C-C708-4812-BFCE-B7E9FDF2F4C7}" dt="2021-05-11T10:32:19.411" v="533" actId="931"/>
          <ac:picMkLst>
            <pc:docMk/>
            <pc:sldMk cId="2412365467" sldId="258"/>
            <ac:picMk id="5" creationId="{19C9F757-82C4-4112-9745-5F54F3AB4A42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7296" y="1254864"/>
            <a:ext cx="3029347" cy="2669469"/>
          </a:xfrm>
        </p:spPr>
        <p:txBody>
          <a:bodyPr anchor="b"/>
          <a:lstStyle>
            <a:lvl1pPr algn="ctr">
              <a:defRPr sz="23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5492" y="4027279"/>
            <a:ext cx="2672954" cy="1851234"/>
          </a:xfrm>
        </p:spPr>
        <p:txBody>
          <a:bodyPr/>
          <a:lstStyle>
            <a:lvl1pPr marL="0" indent="0" algn="ctr">
              <a:buNone/>
              <a:defRPr sz="936"/>
            </a:lvl1pPr>
            <a:lvl2pPr marL="178217" indent="0" algn="ctr">
              <a:buNone/>
              <a:defRPr sz="780"/>
            </a:lvl2pPr>
            <a:lvl3pPr marL="356433" indent="0" algn="ctr">
              <a:buNone/>
              <a:defRPr sz="702"/>
            </a:lvl3pPr>
            <a:lvl4pPr marL="534650" indent="0" algn="ctr">
              <a:buNone/>
              <a:defRPr sz="624"/>
            </a:lvl4pPr>
            <a:lvl5pPr marL="712866" indent="0" algn="ctr">
              <a:buNone/>
              <a:defRPr sz="624"/>
            </a:lvl5pPr>
            <a:lvl6pPr marL="891083" indent="0" algn="ctr">
              <a:buNone/>
              <a:defRPr sz="624"/>
            </a:lvl6pPr>
            <a:lvl7pPr marL="1069299" indent="0" algn="ctr">
              <a:buNone/>
              <a:defRPr sz="624"/>
            </a:lvl7pPr>
            <a:lvl8pPr marL="1247516" indent="0" algn="ctr">
              <a:buNone/>
              <a:defRPr sz="624"/>
            </a:lvl8pPr>
            <a:lvl9pPr marL="1425732" indent="0" algn="ctr">
              <a:buNone/>
              <a:defRPr sz="6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736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75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50443" y="408230"/>
            <a:ext cx="768474" cy="64979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5021" y="408230"/>
            <a:ext cx="2260873" cy="649795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8189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6777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164" y="1911584"/>
            <a:ext cx="3073897" cy="3189518"/>
          </a:xfrm>
        </p:spPr>
        <p:txBody>
          <a:bodyPr anchor="b"/>
          <a:lstStyle>
            <a:lvl1pPr>
              <a:defRPr sz="23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164" y="5131276"/>
            <a:ext cx="3073897" cy="1677292"/>
          </a:xfrm>
        </p:spPr>
        <p:txBody>
          <a:bodyPr/>
          <a:lstStyle>
            <a:lvl1pPr marL="0" indent="0">
              <a:buNone/>
              <a:defRPr sz="936">
                <a:solidFill>
                  <a:schemeClr val="tx1"/>
                </a:solidFill>
              </a:defRPr>
            </a:lvl1pPr>
            <a:lvl2pPr marL="178217" indent="0">
              <a:buNone/>
              <a:defRPr sz="780">
                <a:solidFill>
                  <a:schemeClr val="tx1">
                    <a:tint val="75000"/>
                  </a:schemeClr>
                </a:solidFill>
              </a:defRPr>
            </a:lvl2pPr>
            <a:lvl3pPr marL="356433" indent="0">
              <a:buNone/>
              <a:defRPr sz="702">
                <a:solidFill>
                  <a:schemeClr val="tx1">
                    <a:tint val="75000"/>
                  </a:schemeClr>
                </a:solidFill>
              </a:defRPr>
            </a:lvl3pPr>
            <a:lvl4pPr marL="534650" indent="0">
              <a:buNone/>
              <a:defRPr sz="624">
                <a:solidFill>
                  <a:schemeClr val="tx1">
                    <a:tint val="75000"/>
                  </a:schemeClr>
                </a:solidFill>
              </a:defRPr>
            </a:lvl4pPr>
            <a:lvl5pPr marL="712866" indent="0">
              <a:buNone/>
              <a:defRPr sz="624">
                <a:solidFill>
                  <a:schemeClr val="tx1">
                    <a:tint val="75000"/>
                  </a:schemeClr>
                </a:solidFill>
              </a:defRPr>
            </a:lvl5pPr>
            <a:lvl6pPr marL="891083" indent="0">
              <a:buNone/>
              <a:defRPr sz="624">
                <a:solidFill>
                  <a:schemeClr val="tx1">
                    <a:tint val="75000"/>
                  </a:schemeClr>
                </a:solidFill>
              </a:defRPr>
            </a:lvl6pPr>
            <a:lvl7pPr marL="1069299" indent="0">
              <a:buNone/>
              <a:defRPr sz="624">
                <a:solidFill>
                  <a:schemeClr val="tx1">
                    <a:tint val="75000"/>
                  </a:schemeClr>
                </a:solidFill>
              </a:defRPr>
            </a:lvl7pPr>
            <a:lvl8pPr marL="1247516" indent="0">
              <a:buNone/>
              <a:defRPr sz="624">
                <a:solidFill>
                  <a:schemeClr val="tx1">
                    <a:tint val="75000"/>
                  </a:schemeClr>
                </a:solidFill>
              </a:defRPr>
            </a:lvl8pPr>
            <a:lvl9pPr marL="1425732" indent="0">
              <a:buNone/>
              <a:defRPr sz="62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3965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5021" y="2041150"/>
            <a:ext cx="1514674" cy="486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4243" y="2041150"/>
            <a:ext cx="1514674" cy="486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0133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485" y="408232"/>
            <a:ext cx="3073897" cy="14820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485" y="1879634"/>
            <a:ext cx="1507713" cy="921179"/>
          </a:xfrm>
        </p:spPr>
        <p:txBody>
          <a:bodyPr anchor="b"/>
          <a:lstStyle>
            <a:lvl1pPr marL="0" indent="0">
              <a:buNone/>
              <a:defRPr sz="936" b="1"/>
            </a:lvl1pPr>
            <a:lvl2pPr marL="178217" indent="0">
              <a:buNone/>
              <a:defRPr sz="780" b="1"/>
            </a:lvl2pPr>
            <a:lvl3pPr marL="356433" indent="0">
              <a:buNone/>
              <a:defRPr sz="702" b="1"/>
            </a:lvl3pPr>
            <a:lvl4pPr marL="534650" indent="0">
              <a:buNone/>
              <a:defRPr sz="624" b="1"/>
            </a:lvl4pPr>
            <a:lvl5pPr marL="712866" indent="0">
              <a:buNone/>
              <a:defRPr sz="624" b="1"/>
            </a:lvl5pPr>
            <a:lvl6pPr marL="891083" indent="0">
              <a:buNone/>
              <a:defRPr sz="624" b="1"/>
            </a:lvl6pPr>
            <a:lvl7pPr marL="1069299" indent="0">
              <a:buNone/>
              <a:defRPr sz="624" b="1"/>
            </a:lvl7pPr>
            <a:lvl8pPr marL="1247516" indent="0">
              <a:buNone/>
              <a:defRPr sz="624" b="1"/>
            </a:lvl8pPr>
            <a:lvl9pPr marL="1425732" indent="0">
              <a:buNone/>
              <a:defRPr sz="6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5485" y="2800813"/>
            <a:ext cx="1507713" cy="41195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04244" y="1879634"/>
            <a:ext cx="1515138" cy="921179"/>
          </a:xfrm>
        </p:spPr>
        <p:txBody>
          <a:bodyPr anchor="b"/>
          <a:lstStyle>
            <a:lvl1pPr marL="0" indent="0">
              <a:buNone/>
              <a:defRPr sz="936" b="1"/>
            </a:lvl1pPr>
            <a:lvl2pPr marL="178217" indent="0">
              <a:buNone/>
              <a:defRPr sz="780" b="1"/>
            </a:lvl2pPr>
            <a:lvl3pPr marL="356433" indent="0">
              <a:buNone/>
              <a:defRPr sz="702" b="1"/>
            </a:lvl3pPr>
            <a:lvl4pPr marL="534650" indent="0">
              <a:buNone/>
              <a:defRPr sz="624" b="1"/>
            </a:lvl4pPr>
            <a:lvl5pPr marL="712866" indent="0">
              <a:buNone/>
              <a:defRPr sz="624" b="1"/>
            </a:lvl5pPr>
            <a:lvl6pPr marL="891083" indent="0">
              <a:buNone/>
              <a:defRPr sz="624" b="1"/>
            </a:lvl6pPr>
            <a:lvl7pPr marL="1069299" indent="0">
              <a:buNone/>
              <a:defRPr sz="624" b="1"/>
            </a:lvl7pPr>
            <a:lvl8pPr marL="1247516" indent="0">
              <a:buNone/>
              <a:defRPr sz="624" b="1"/>
            </a:lvl8pPr>
            <a:lvl9pPr marL="1425732" indent="0">
              <a:buNone/>
              <a:defRPr sz="6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04244" y="2800813"/>
            <a:ext cx="1515138" cy="41195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2487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32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959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485" y="511175"/>
            <a:ext cx="1149463" cy="1789113"/>
          </a:xfrm>
        </p:spPr>
        <p:txBody>
          <a:bodyPr anchor="b"/>
          <a:lstStyle>
            <a:lvl1pPr>
              <a:defRPr sz="12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5138" y="1103997"/>
            <a:ext cx="1804244" cy="5448984"/>
          </a:xfrm>
        </p:spPr>
        <p:txBody>
          <a:bodyPr/>
          <a:lstStyle>
            <a:lvl1pPr>
              <a:defRPr sz="1247"/>
            </a:lvl1pPr>
            <a:lvl2pPr>
              <a:defRPr sz="1091"/>
            </a:lvl2pPr>
            <a:lvl3pPr>
              <a:defRPr sz="936"/>
            </a:lvl3pPr>
            <a:lvl4pPr>
              <a:defRPr sz="780"/>
            </a:lvl4pPr>
            <a:lvl5pPr>
              <a:defRPr sz="780"/>
            </a:lvl5pPr>
            <a:lvl6pPr>
              <a:defRPr sz="780"/>
            </a:lvl6pPr>
            <a:lvl7pPr>
              <a:defRPr sz="780"/>
            </a:lvl7pPr>
            <a:lvl8pPr>
              <a:defRPr sz="780"/>
            </a:lvl8pPr>
            <a:lvl9pPr>
              <a:defRPr sz="7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485" y="2300288"/>
            <a:ext cx="1149463" cy="4261567"/>
          </a:xfrm>
        </p:spPr>
        <p:txBody>
          <a:bodyPr/>
          <a:lstStyle>
            <a:lvl1pPr marL="0" indent="0">
              <a:buNone/>
              <a:defRPr sz="624"/>
            </a:lvl1pPr>
            <a:lvl2pPr marL="178217" indent="0">
              <a:buNone/>
              <a:defRPr sz="546"/>
            </a:lvl2pPr>
            <a:lvl3pPr marL="356433" indent="0">
              <a:buNone/>
              <a:defRPr sz="468"/>
            </a:lvl3pPr>
            <a:lvl4pPr marL="534650" indent="0">
              <a:buNone/>
              <a:defRPr sz="390"/>
            </a:lvl4pPr>
            <a:lvl5pPr marL="712866" indent="0">
              <a:buNone/>
              <a:defRPr sz="390"/>
            </a:lvl5pPr>
            <a:lvl6pPr marL="891083" indent="0">
              <a:buNone/>
              <a:defRPr sz="390"/>
            </a:lvl6pPr>
            <a:lvl7pPr marL="1069299" indent="0">
              <a:buNone/>
              <a:defRPr sz="390"/>
            </a:lvl7pPr>
            <a:lvl8pPr marL="1247516" indent="0">
              <a:buNone/>
              <a:defRPr sz="390"/>
            </a:lvl8pPr>
            <a:lvl9pPr marL="1425732" indent="0">
              <a:buNone/>
              <a:defRPr sz="3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9495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485" y="511175"/>
            <a:ext cx="1149463" cy="1789113"/>
          </a:xfrm>
        </p:spPr>
        <p:txBody>
          <a:bodyPr anchor="b"/>
          <a:lstStyle>
            <a:lvl1pPr>
              <a:defRPr sz="12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15138" y="1103997"/>
            <a:ext cx="1804244" cy="5448984"/>
          </a:xfrm>
        </p:spPr>
        <p:txBody>
          <a:bodyPr anchor="t"/>
          <a:lstStyle>
            <a:lvl1pPr marL="0" indent="0">
              <a:buNone/>
              <a:defRPr sz="1247"/>
            </a:lvl1pPr>
            <a:lvl2pPr marL="178217" indent="0">
              <a:buNone/>
              <a:defRPr sz="1091"/>
            </a:lvl2pPr>
            <a:lvl3pPr marL="356433" indent="0">
              <a:buNone/>
              <a:defRPr sz="936"/>
            </a:lvl3pPr>
            <a:lvl4pPr marL="534650" indent="0">
              <a:buNone/>
              <a:defRPr sz="780"/>
            </a:lvl4pPr>
            <a:lvl5pPr marL="712866" indent="0">
              <a:buNone/>
              <a:defRPr sz="780"/>
            </a:lvl5pPr>
            <a:lvl6pPr marL="891083" indent="0">
              <a:buNone/>
              <a:defRPr sz="780"/>
            </a:lvl6pPr>
            <a:lvl7pPr marL="1069299" indent="0">
              <a:buNone/>
              <a:defRPr sz="780"/>
            </a:lvl7pPr>
            <a:lvl8pPr marL="1247516" indent="0">
              <a:buNone/>
              <a:defRPr sz="780"/>
            </a:lvl8pPr>
            <a:lvl9pPr marL="1425732" indent="0">
              <a:buNone/>
              <a:defRPr sz="7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485" y="2300288"/>
            <a:ext cx="1149463" cy="4261567"/>
          </a:xfrm>
        </p:spPr>
        <p:txBody>
          <a:bodyPr/>
          <a:lstStyle>
            <a:lvl1pPr marL="0" indent="0">
              <a:buNone/>
              <a:defRPr sz="624"/>
            </a:lvl1pPr>
            <a:lvl2pPr marL="178217" indent="0">
              <a:buNone/>
              <a:defRPr sz="546"/>
            </a:lvl2pPr>
            <a:lvl3pPr marL="356433" indent="0">
              <a:buNone/>
              <a:defRPr sz="468"/>
            </a:lvl3pPr>
            <a:lvl4pPr marL="534650" indent="0">
              <a:buNone/>
              <a:defRPr sz="390"/>
            </a:lvl4pPr>
            <a:lvl5pPr marL="712866" indent="0">
              <a:buNone/>
              <a:defRPr sz="390"/>
            </a:lvl5pPr>
            <a:lvl6pPr marL="891083" indent="0">
              <a:buNone/>
              <a:defRPr sz="390"/>
            </a:lvl6pPr>
            <a:lvl7pPr marL="1069299" indent="0">
              <a:buNone/>
              <a:defRPr sz="390"/>
            </a:lvl7pPr>
            <a:lvl8pPr marL="1247516" indent="0">
              <a:buNone/>
              <a:defRPr sz="390"/>
            </a:lvl8pPr>
            <a:lvl9pPr marL="1425732" indent="0">
              <a:buNone/>
              <a:defRPr sz="3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252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5021" y="408232"/>
            <a:ext cx="3073897" cy="14820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021" y="2041150"/>
            <a:ext cx="3073897" cy="486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5021" y="7106754"/>
            <a:ext cx="801886" cy="4082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3ABBE-271D-4860-B14C-BCACA2651F4D}" type="datetimeFigureOut">
              <a:rPr lang="en-GB" smtClean="0"/>
              <a:t>11/05/2021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80555" y="7106754"/>
            <a:ext cx="1202829" cy="4082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17031" y="7106754"/>
            <a:ext cx="801886" cy="4082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778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356433" rtl="0" eaLnBrk="1" latinLnBrk="0" hangingPunct="1">
        <a:lnSpc>
          <a:spcPct val="90000"/>
        </a:lnSpc>
        <a:spcBef>
          <a:spcPct val="0"/>
        </a:spcBef>
        <a:buNone/>
        <a:defRPr sz="1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9108" indent="-89108" algn="l" defTabSz="356433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1pPr>
      <a:lvl2pPr marL="267325" indent="-89108" algn="l" defTabSz="356433" rtl="0" eaLnBrk="1" latinLnBrk="0" hangingPunct="1">
        <a:lnSpc>
          <a:spcPct val="90000"/>
        </a:lnSpc>
        <a:spcBef>
          <a:spcPts val="195"/>
        </a:spcBef>
        <a:buFont typeface="Arial" panose="020B0604020202020204" pitchFamily="34" charset="0"/>
        <a:buChar char="•"/>
        <a:defRPr sz="936" kern="1200">
          <a:solidFill>
            <a:schemeClr val="tx1"/>
          </a:solidFill>
          <a:latin typeface="+mn-lt"/>
          <a:ea typeface="+mn-ea"/>
          <a:cs typeface="+mn-cs"/>
        </a:defRPr>
      </a:lvl2pPr>
      <a:lvl3pPr marL="445541" indent="-89108" algn="l" defTabSz="356433" rtl="0" eaLnBrk="1" latinLnBrk="0" hangingPunct="1">
        <a:lnSpc>
          <a:spcPct val="90000"/>
        </a:lnSpc>
        <a:spcBef>
          <a:spcPts val="195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3pPr>
      <a:lvl4pPr marL="623758" indent="-89108" algn="l" defTabSz="356433" rtl="0" eaLnBrk="1" latinLnBrk="0" hangingPunct="1">
        <a:lnSpc>
          <a:spcPct val="90000"/>
        </a:lnSpc>
        <a:spcBef>
          <a:spcPts val="195"/>
        </a:spcBef>
        <a:buFont typeface="Arial" panose="020B0604020202020204" pitchFamily="34" charset="0"/>
        <a:buChar char="•"/>
        <a:defRPr sz="702" kern="1200">
          <a:solidFill>
            <a:schemeClr val="tx1"/>
          </a:solidFill>
          <a:latin typeface="+mn-lt"/>
          <a:ea typeface="+mn-ea"/>
          <a:cs typeface="+mn-cs"/>
        </a:defRPr>
      </a:lvl4pPr>
      <a:lvl5pPr marL="801975" indent="-89108" algn="l" defTabSz="356433" rtl="0" eaLnBrk="1" latinLnBrk="0" hangingPunct="1">
        <a:lnSpc>
          <a:spcPct val="90000"/>
        </a:lnSpc>
        <a:spcBef>
          <a:spcPts val="195"/>
        </a:spcBef>
        <a:buFont typeface="Arial" panose="020B0604020202020204" pitchFamily="34" charset="0"/>
        <a:buChar char="•"/>
        <a:defRPr sz="702" kern="1200">
          <a:solidFill>
            <a:schemeClr val="tx1"/>
          </a:solidFill>
          <a:latin typeface="+mn-lt"/>
          <a:ea typeface="+mn-ea"/>
          <a:cs typeface="+mn-cs"/>
        </a:defRPr>
      </a:lvl5pPr>
      <a:lvl6pPr marL="980191" indent="-89108" algn="l" defTabSz="356433" rtl="0" eaLnBrk="1" latinLnBrk="0" hangingPunct="1">
        <a:lnSpc>
          <a:spcPct val="90000"/>
        </a:lnSpc>
        <a:spcBef>
          <a:spcPts val="195"/>
        </a:spcBef>
        <a:buFont typeface="Arial" panose="020B0604020202020204" pitchFamily="34" charset="0"/>
        <a:buChar char="•"/>
        <a:defRPr sz="702" kern="1200">
          <a:solidFill>
            <a:schemeClr val="tx1"/>
          </a:solidFill>
          <a:latin typeface="+mn-lt"/>
          <a:ea typeface="+mn-ea"/>
          <a:cs typeface="+mn-cs"/>
        </a:defRPr>
      </a:lvl6pPr>
      <a:lvl7pPr marL="1158408" indent="-89108" algn="l" defTabSz="356433" rtl="0" eaLnBrk="1" latinLnBrk="0" hangingPunct="1">
        <a:lnSpc>
          <a:spcPct val="90000"/>
        </a:lnSpc>
        <a:spcBef>
          <a:spcPts val="195"/>
        </a:spcBef>
        <a:buFont typeface="Arial" panose="020B0604020202020204" pitchFamily="34" charset="0"/>
        <a:buChar char="•"/>
        <a:defRPr sz="702" kern="1200">
          <a:solidFill>
            <a:schemeClr val="tx1"/>
          </a:solidFill>
          <a:latin typeface="+mn-lt"/>
          <a:ea typeface="+mn-ea"/>
          <a:cs typeface="+mn-cs"/>
        </a:defRPr>
      </a:lvl7pPr>
      <a:lvl8pPr marL="1336624" indent="-89108" algn="l" defTabSz="356433" rtl="0" eaLnBrk="1" latinLnBrk="0" hangingPunct="1">
        <a:lnSpc>
          <a:spcPct val="90000"/>
        </a:lnSpc>
        <a:spcBef>
          <a:spcPts val="195"/>
        </a:spcBef>
        <a:buFont typeface="Arial" panose="020B0604020202020204" pitchFamily="34" charset="0"/>
        <a:buChar char="•"/>
        <a:defRPr sz="702" kern="1200">
          <a:solidFill>
            <a:schemeClr val="tx1"/>
          </a:solidFill>
          <a:latin typeface="+mn-lt"/>
          <a:ea typeface="+mn-ea"/>
          <a:cs typeface="+mn-cs"/>
        </a:defRPr>
      </a:lvl8pPr>
      <a:lvl9pPr marL="1514841" indent="-89108" algn="l" defTabSz="356433" rtl="0" eaLnBrk="1" latinLnBrk="0" hangingPunct="1">
        <a:lnSpc>
          <a:spcPct val="90000"/>
        </a:lnSpc>
        <a:spcBef>
          <a:spcPts val="195"/>
        </a:spcBef>
        <a:buFont typeface="Arial" panose="020B0604020202020204" pitchFamily="34" charset="0"/>
        <a:buChar char="•"/>
        <a:defRPr sz="7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56433" rtl="0" eaLnBrk="1" latinLnBrk="0" hangingPunct="1">
        <a:defRPr sz="702" kern="1200">
          <a:solidFill>
            <a:schemeClr val="tx1"/>
          </a:solidFill>
          <a:latin typeface="+mn-lt"/>
          <a:ea typeface="+mn-ea"/>
          <a:cs typeface="+mn-cs"/>
        </a:defRPr>
      </a:lvl1pPr>
      <a:lvl2pPr marL="178217" algn="l" defTabSz="356433" rtl="0" eaLnBrk="1" latinLnBrk="0" hangingPunct="1">
        <a:defRPr sz="702" kern="1200">
          <a:solidFill>
            <a:schemeClr val="tx1"/>
          </a:solidFill>
          <a:latin typeface="+mn-lt"/>
          <a:ea typeface="+mn-ea"/>
          <a:cs typeface="+mn-cs"/>
        </a:defRPr>
      </a:lvl2pPr>
      <a:lvl3pPr marL="356433" algn="l" defTabSz="356433" rtl="0" eaLnBrk="1" latinLnBrk="0" hangingPunct="1">
        <a:defRPr sz="702" kern="1200">
          <a:solidFill>
            <a:schemeClr val="tx1"/>
          </a:solidFill>
          <a:latin typeface="+mn-lt"/>
          <a:ea typeface="+mn-ea"/>
          <a:cs typeface="+mn-cs"/>
        </a:defRPr>
      </a:lvl3pPr>
      <a:lvl4pPr marL="534650" algn="l" defTabSz="356433" rtl="0" eaLnBrk="1" latinLnBrk="0" hangingPunct="1">
        <a:defRPr sz="702" kern="1200">
          <a:solidFill>
            <a:schemeClr val="tx1"/>
          </a:solidFill>
          <a:latin typeface="+mn-lt"/>
          <a:ea typeface="+mn-ea"/>
          <a:cs typeface="+mn-cs"/>
        </a:defRPr>
      </a:lvl4pPr>
      <a:lvl5pPr marL="712866" algn="l" defTabSz="356433" rtl="0" eaLnBrk="1" latinLnBrk="0" hangingPunct="1">
        <a:defRPr sz="702" kern="1200">
          <a:solidFill>
            <a:schemeClr val="tx1"/>
          </a:solidFill>
          <a:latin typeface="+mn-lt"/>
          <a:ea typeface="+mn-ea"/>
          <a:cs typeface="+mn-cs"/>
        </a:defRPr>
      </a:lvl5pPr>
      <a:lvl6pPr marL="891083" algn="l" defTabSz="356433" rtl="0" eaLnBrk="1" latinLnBrk="0" hangingPunct="1">
        <a:defRPr sz="702" kern="1200">
          <a:solidFill>
            <a:schemeClr val="tx1"/>
          </a:solidFill>
          <a:latin typeface="+mn-lt"/>
          <a:ea typeface="+mn-ea"/>
          <a:cs typeface="+mn-cs"/>
        </a:defRPr>
      </a:lvl6pPr>
      <a:lvl7pPr marL="1069299" algn="l" defTabSz="356433" rtl="0" eaLnBrk="1" latinLnBrk="0" hangingPunct="1">
        <a:defRPr sz="702" kern="1200">
          <a:solidFill>
            <a:schemeClr val="tx1"/>
          </a:solidFill>
          <a:latin typeface="+mn-lt"/>
          <a:ea typeface="+mn-ea"/>
          <a:cs typeface="+mn-cs"/>
        </a:defRPr>
      </a:lvl7pPr>
      <a:lvl8pPr marL="1247516" algn="l" defTabSz="356433" rtl="0" eaLnBrk="1" latinLnBrk="0" hangingPunct="1">
        <a:defRPr sz="702" kern="1200">
          <a:solidFill>
            <a:schemeClr val="tx1"/>
          </a:solidFill>
          <a:latin typeface="+mn-lt"/>
          <a:ea typeface="+mn-ea"/>
          <a:cs typeface="+mn-cs"/>
        </a:defRPr>
      </a:lvl8pPr>
      <a:lvl9pPr marL="1425732" algn="l" defTabSz="356433" rtl="0" eaLnBrk="1" latinLnBrk="0" hangingPunct="1">
        <a:defRPr sz="7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5" Type="http://schemas.openxmlformats.org/officeDocument/2006/relationships/image" Target="../media/image24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24" Type="http://schemas.openxmlformats.org/officeDocument/2006/relationships/image" Target="../media/image23.pn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BD2A127D-6DFF-447A-A8EC-B4122A0C95B2}"/>
              </a:ext>
            </a:extLst>
          </p:cNvPr>
          <p:cNvSpPr txBox="1"/>
          <p:nvPr/>
        </p:nvSpPr>
        <p:spPr>
          <a:xfrm rot="16200000">
            <a:off x="-861709" y="4366156"/>
            <a:ext cx="2029567" cy="23083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900" dirty="0"/>
              <a:t>2018/06/10 00 UTC (t+24,t+36), DAY 2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82B2687-CD45-4DB7-AD52-ECDD1D6AC7CC}"/>
              </a:ext>
            </a:extLst>
          </p:cNvPr>
          <p:cNvSpPr txBox="1"/>
          <p:nvPr/>
        </p:nvSpPr>
        <p:spPr>
          <a:xfrm rot="16200000">
            <a:off x="-63558" y="3793819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Prob. Non Exc. </a:t>
            </a:r>
          </a:p>
          <a:p>
            <a:pPr algn="ctr"/>
            <a:r>
              <a:rPr lang="en-GB" sz="800" dirty="0"/>
              <a:t>10 mm/12h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74A075-B345-4A5A-BEC7-88A34B560AB1}"/>
              </a:ext>
            </a:extLst>
          </p:cNvPr>
          <p:cNvSpPr txBox="1"/>
          <p:nvPr/>
        </p:nvSpPr>
        <p:spPr>
          <a:xfrm>
            <a:off x="617164" y="3290351"/>
            <a:ext cx="14299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ecPoint – Rainfall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EAC87C9-BA78-4DAA-BC26-4179AA5257A2}"/>
              </a:ext>
            </a:extLst>
          </p:cNvPr>
          <p:cNvSpPr txBox="1"/>
          <p:nvPr/>
        </p:nvSpPr>
        <p:spPr>
          <a:xfrm>
            <a:off x="2077284" y="3290351"/>
            <a:ext cx="1429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Raw ENS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4442657-77B1-494D-AFD9-F695C265BD3E}"/>
              </a:ext>
            </a:extLst>
          </p:cNvPr>
          <p:cNvSpPr txBox="1"/>
          <p:nvPr/>
        </p:nvSpPr>
        <p:spPr>
          <a:xfrm>
            <a:off x="218683" y="3115808"/>
            <a:ext cx="488263" cy="22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[%]</a:t>
            </a:r>
          </a:p>
        </p:txBody>
      </p:sp>
      <p:pic>
        <p:nvPicPr>
          <p:cNvPr id="67" name="Graphic 66">
            <a:extLst>
              <a:ext uri="{FF2B5EF4-FFF2-40B4-BE49-F238E27FC236}">
                <a16:creationId xmlns:a16="http://schemas.microsoft.com/office/drawing/2014/main" id="{E75E7041-ABD7-4D5B-879F-EFE479F269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243" t="19584" r="15944" b="4720"/>
          <a:stretch/>
        </p:blipFill>
        <p:spPr>
          <a:xfrm>
            <a:off x="617165" y="6620407"/>
            <a:ext cx="1440000" cy="1002734"/>
          </a:xfrm>
          <a:prstGeom prst="rect">
            <a:avLst/>
          </a:prstGeom>
        </p:spPr>
      </p:pic>
      <p:pic>
        <p:nvPicPr>
          <p:cNvPr id="68" name="Graphic 67">
            <a:extLst>
              <a:ext uri="{FF2B5EF4-FFF2-40B4-BE49-F238E27FC236}">
                <a16:creationId xmlns:a16="http://schemas.microsoft.com/office/drawing/2014/main" id="{97B75523-55C1-40E3-96BF-DD0A7BA8AE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7243" t="19584" r="15944" b="4720"/>
          <a:stretch/>
        </p:blipFill>
        <p:spPr>
          <a:xfrm>
            <a:off x="607085" y="4484412"/>
            <a:ext cx="1440000" cy="1002734"/>
          </a:xfrm>
          <a:prstGeom prst="rect">
            <a:avLst/>
          </a:prstGeom>
        </p:spPr>
      </p:pic>
      <p:pic>
        <p:nvPicPr>
          <p:cNvPr id="69" name="Graphic 68">
            <a:extLst>
              <a:ext uri="{FF2B5EF4-FFF2-40B4-BE49-F238E27FC236}">
                <a16:creationId xmlns:a16="http://schemas.microsoft.com/office/drawing/2014/main" id="{05594D47-269A-4F60-A01C-30CED1A277B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7243" t="19584" r="15944" b="4720"/>
          <a:stretch/>
        </p:blipFill>
        <p:spPr>
          <a:xfrm>
            <a:off x="2077284" y="6620408"/>
            <a:ext cx="1440000" cy="1002733"/>
          </a:xfrm>
          <a:prstGeom prst="rect">
            <a:avLst/>
          </a:prstGeom>
        </p:spPr>
      </p:pic>
      <p:pic>
        <p:nvPicPr>
          <p:cNvPr id="70" name="Graphic 69">
            <a:extLst>
              <a:ext uri="{FF2B5EF4-FFF2-40B4-BE49-F238E27FC236}">
                <a16:creationId xmlns:a16="http://schemas.microsoft.com/office/drawing/2014/main" id="{3D07FA12-EF85-48ED-B780-6BA6D89BBD8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7243" t="19584" r="15944" b="4720"/>
          <a:stretch/>
        </p:blipFill>
        <p:spPr>
          <a:xfrm>
            <a:off x="2067204" y="4484413"/>
            <a:ext cx="1440000" cy="1002733"/>
          </a:xfrm>
          <a:prstGeom prst="rect">
            <a:avLst/>
          </a:prstGeom>
        </p:spPr>
      </p:pic>
      <p:pic>
        <p:nvPicPr>
          <p:cNvPr id="72" name="Graphic 71">
            <a:extLst>
              <a:ext uri="{FF2B5EF4-FFF2-40B4-BE49-F238E27FC236}">
                <a16:creationId xmlns:a16="http://schemas.microsoft.com/office/drawing/2014/main" id="{852E4CD6-7D6C-4ACB-B77E-746E5ECB046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7243" t="19584" r="15944" b="4720"/>
          <a:stretch/>
        </p:blipFill>
        <p:spPr>
          <a:xfrm>
            <a:off x="617164" y="5594471"/>
            <a:ext cx="1440000" cy="1002733"/>
          </a:xfrm>
          <a:prstGeom prst="rect">
            <a:avLst/>
          </a:prstGeom>
        </p:spPr>
      </p:pic>
      <p:pic>
        <p:nvPicPr>
          <p:cNvPr id="73" name="Graphic 72">
            <a:extLst>
              <a:ext uri="{FF2B5EF4-FFF2-40B4-BE49-F238E27FC236}">
                <a16:creationId xmlns:a16="http://schemas.microsoft.com/office/drawing/2014/main" id="{E3F27D2B-0845-4AF3-8802-E23EE6D2B89E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7243" t="19584" r="15944" b="4720"/>
          <a:stretch/>
        </p:blipFill>
        <p:spPr>
          <a:xfrm>
            <a:off x="607085" y="3458478"/>
            <a:ext cx="1440000" cy="1002733"/>
          </a:xfrm>
          <a:prstGeom prst="rect">
            <a:avLst/>
          </a:prstGeom>
        </p:spPr>
      </p:pic>
      <p:pic>
        <p:nvPicPr>
          <p:cNvPr id="74" name="Graphic 73">
            <a:extLst>
              <a:ext uri="{FF2B5EF4-FFF2-40B4-BE49-F238E27FC236}">
                <a16:creationId xmlns:a16="http://schemas.microsoft.com/office/drawing/2014/main" id="{C63C9050-A43B-4239-8A55-28B8C120C98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7243" t="19584" r="15944" b="4720"/>
          <a:stretch/>
        </p:blipFill>
        <p:spPr>
          <a:xfrm>
            <a:off x="2077284" y="5594336"/>
            <a:ext cx="1440000" cy="1002733"/>
          </a:xfrm>
          <a:prstGeom prst="rect">
            <a:avLst/>
          </a:prstGeom>
        </p:spPr>
      </p:pic>
      <p:pic>
        <p:nvPicPr>
          <p:cNvPr id="75" name="Graphic 74">
            <a:extLst>
              <a:ext uri="{FF2B5EF4-FFF2-40B4-BE49-F238E27FC236}">
                <a16:creationId xmlns:a16="http://schemas.microsoft.com/office/drawing/2014/main" id="{35869D23-1C63-4E01-9D07-B9DE8B2ECCA1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 l="7243" t="19584" r="15944" b="4720"/>
          <a:stretch/>
        </p:blipFill>
        <p:spPr>
          <a:xfrm>
            <a:off x="2077284" y="3458477"/>
            <a:ext cx="1440000" cy="1002733"/>
          </a:xfrm>
          <a:prstGeom prst="rect">
            <a:avLst/>
          </a:prstGeom>
        </p:spPr>
      </p:pic>
      <p:pic>
        <p:nvPicPr>
          <p:cNvPr id="76" name="Graphic 75">
            <a:extLst>
              <a:ext uri="{FF2B5EF4-FFF2-40B4-BE49-F238E27FC236}">
                <a16:creationId xmlns:a16="http://schemas.microsoft.com/office/drawing/2014/main" id="{C570394E-70CA-4352-9F19-57F11E7FC0DC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7284" t="19584" r="15843" b="4939"/>
          <a:stretch/>
        </p:blipFill>
        <p:spPr>
          <a:xfrm>
            <a:off x="27677" y="456054"/>
            <a:ext cx="3463401" cy="2402873"/>
          </a:xfrm>
          <a:prstGeom prst="rect">
            <a:avLst/>
          </a:prstGeom>
        </p:spPr>
      </p:pic>
      <p:pic>
        <p:nvPicPr>
          <p:cNvPr id="77" name="Graphic 76">
            <a:extLst>
              <a:ext uri="{FF2B5EF4-FFF2-40B4-BE49-F238E27FC236}">
                <a16:creationId xmlns:a16="http://schemas.microsoft.com/office/drawing/2014/main" id="{49A910BB-7C9A-43C0-A763-3BF379B93244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rcRect l="10165" t="12410" r="17901" b="80631"/>
          <a:stretch/>
        </p:blipFill>
        <p:spPr>
          <a:xfrm>
            <a:off x="-15940" y="153646"/>
            <a:ext cx="3587044" cy="245223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2BB4AF83-36B6-44A1-9E74-B10185B4CB82}"/>
              </a:ext>
            </a:extLst>
          </p:cNvPr>
          <p:cNvSpPr txBox="1"/>
          <p:nvPr/>
        </p:nvSpPr>
        <p:spPr>
          <a:xfrm>
            <a:off x="-15940" y="-20834"/>
            <a:ext cx="35870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mm / 12h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5603418-1A5E-4022-B629-A29869F289BE}"/>
              </a:ext>
            </a:extLst>
          </p:cNvPr>
          <p:cNvSpPr txBox="1"/>
          <p:nvPr/>
        </p:nvSpPr>
        <p:spPr>
          <a:xfrm>
            <a:off x="119335" y="578123"/>
            <a:ext cx="1070681" cy="33855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2018/06/11 0 UTC to 2018/06/11 12 UTC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DE9F980-41FE-4E84-BEC4-38B3DE8A756F}"/>
              </a:ext>
            </a:extLst>
          </p:cNvPr>
          <p:cNvSpPr/>
          <p:nvPr/>
        </p:nvSpPr>
        <p:spPr>
          <a:xfrm>
            <a:off x="119335" y="2541731"/>
            <a:ext cx="216000" cy="2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a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0C1C177-E174-4B00-A415-7293AF41062A}"/>
              </a:ext>
            </a:extLst>
          </p:cNvPr>
          <p:cNvGrpSpPr/>
          <p:nvPr/>
        </p:nvGrpSpPr>
        <p:grpSpPr>
          <a:xfrm>
            <a:off x="2235852" y="916634"/>
            <a:ext cx="72000" cy="72000"/>
            <a:chOff x="2433144" y="1222349"/>
            <a:chExt cx="72000" cy="72000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AA999226-6650-42EE-AE45-4D61888FF123}"/>
                </a:ext>
              </a:extLst>
            </p:cNvPr>
            <p:cNvSpPr/>
            <p:nvPr/>
          </p:nvSpPr>
          <p:spPr>
            <a:xfrm>
              <a:off x="2433144" y="1222349"/>
              <a:ext cx="72000" cy="72000"/>
            </a:xfrm>
            <a:prstGeom prst="ellipse">
              <a:avLst/>
            </a:prstGeom>
            <a:solidFill>
              <a:srgbClr val="E047F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 dirty="0">
                <a:solidFill>
                  <a:schemeClr val="tx1"/>
                </a:solidFill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80BEC11-6020-4F12-A253-44C139F57D75}"/>
                </a:ext>
              </a:extLst>
            </p:cNvPr>
            <p:cNvSpPr/>
            <p:nvPr/>
          </p:nvSpPr>
          <p:spPr>
            <a:xfrm>
              <a:off x="2433144" y="1222349"/>
              <a:ext cx="72000" cy="72000"/>
            </a:xfrm>
            <a:prstGeom prst="ellipse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>
                  <a:solidFill>
                    <a:schemeClr val="tx1"/>
                  </a:solidFill>
                </a:rPr>
                <a:t>X</a:t>
              </a: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9AB63E94-D1C6-435B-86BF-A3F9B9996DF8}"/>
              </a:ext>
            </a:extLst>
          </p:cNvPr>
          <p:cNvSpPr txBox="1"/>
          <p:nvPr/>
        </p:nvSpPr>
        <p:spPr>
          <a:xfrm rot="16200000">
            <a:off x="444782" y="2919760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0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4964EBA-04DC-4943-B187-81BFB1809304}"/>
              </a:ext>
            </a:extLst>
          </p:cNvPr>
          <p:cNvSpPr txBox="1"/>
          <p:nvPr/>
        </p:nvSpPr>
        <p:spPr>
          <a:xfrm rot="16200000">
            <a:off x="579684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0.5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5C166F2-96F0-4E03-88F3-0F980A81C6E1}"/>
              </a:ext>
            </a:extLst>
          </p:cNvPr>
          <p:cNvSpPr txBox="1"/>
          <p:nvPr/>
        </p:nvSpPr>
        <p:spPr>
          <a:xfrm rot="16200000">
            <a:off x="714586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1.5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E912769-15E2-433A-A675-3AA6671B33E4}"/>
              </a:ext>
            </a:extLst>
          </p:cNvPr>
          <p:cNvSpPr txBox="1"/>
          <p:nvPr/>
        </p:nvSpPr>
        <p:spPr>
          <a:xfrm rot="16200000">
            <a:off x="849488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2.5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AB887C2-F9EF-458E-A6C2-639AD71C414C}"/>
              </a:ext>
            </a:extLst>
          </p:cNvPr>
          <p:cNvSpPr txBox="1"/>
          <p:nvPr/>
        </p:nvSpPr>
        <p:spPr>
          <a:xfrm rot="16200000">
            <a:off x="984390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3.5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7E96BEC-BC7C-491A-B648-0984FAEE0325}"/>
              </a:ext>
            </a:extLst>
          </p:cNvPr>
          <p:cNvSpPr txBox="1"/>
          <p:nvPr/>
        </p:nvSpPr>
        <p:spPr>
          <a:xfrm rot="16200000">
            <a:off x="1119292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4.5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03034A30-012D-4291-9217-128EA01D1AAB}"/>
              </a:ext>
            </a:extLst>
          </p:cNvPr>
          <p:cNvSpPr txBox="1"/>
          <p:nvPr/>
        </p:nvSpPr>
        <p:spPr>
          <a:xfrm rot="16200000">
            <a:off x="1254194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6.5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1338D99-9531-4826-87B6-B04CC99220F2}"/>
              </a:ext>
            </a:extLst>
          </p:cNvPr>
          <p:cNvSpPr txBox="1"/>
          <p:nvPr/>
        </p:nvSpPr>
        <p:spPr>
          <a:xfrm rot="16200000">
            <a:off x="1389096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8.5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538272-CCF3-42CD-925D-28EB663708D5}"/>
              </a:ext>
            </a:extLst>
          </p:cNvPr>
          <p:cNvSpPr txBox="1"/>
          <p:nvPr/>
        </p:nvSpPr>
        <p:spPr>
          <a:xfrm rot="16200000">
            <a:off x="1658900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13.5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2ABCCC1-80F4-46E3-A977-66BF222D8743}"/>
              </a:ext>
            </a:extLst>
          </p:cNvPr>
          <p:cNvSpPr txBox="1"/>
          <p:nvPr/>
        </p:nvSpPr>
        <p:spPr>
          <a:xfrm rot="16200000">
            <a:off x="1928704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20.5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8BA8F4F-2148-4302-A748-91A1BD0EC7C7}"/>
              </a:ext>
            </a:extLst>
          </p:cNvPr>
          <p:cNvSpPr txBox="1"/>
          <p:nvPr/>
        </p:nvSpPr>
        <p:spPr>
          <a:xfrm rot="16200000">
            <a:off x="2198508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30.5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75E932-9A6E-4BF6-AC6E-8FB8838BEEEC}"/>
              </a:ext>
            </a:extLst>
          </p:cNvPr>
          <p:cNvSpPr txBox="1"/>
          <p:nvPr/>
        </p:nvSpPr>
        <p:spPr>
          <a:xfrm rot="16200000">
            <a:off x="2468312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40.5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A9CBF24-5DD3-4C38-9373-A48864E1C721}"/>
              </a:ext>
            </a:extLst>
          </p:cNvPr>
          <p:cNvSpPr txBox="1"/>
          <p:nvPr/>
        </p:nvSpPr>
        <p:spPr>
          <a:xfrm rot="16200000">
            <a:off x="2738116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60.5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8377D5A-88FF-446C-8E8D-BC9E3BAA8299}"/>
              </a:ext>
            </a:extLst>
          </p:cNvPr>
          <p:cNvSpPr txBox="1"/>
          <p:nvPr/>
        </p:nvSpPr>
        <p:spPr>
          <a:xfrm rot="16200000">
            <a:off x="1523998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10.5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C4330040-4BBE-4190-B3B7-9EB275B25BDF}"/>
              </a:ext>
            </a:extLst>
          </p:cNvPr>
          <p:cNvSpPr txBox="1"/>
          <p:nvPr/>
        </p:nvSpPr>
        <p:spPr>
          <a:xfrm rot="16200000">
            <a:off x="1793802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16.5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E4425F9-C3A3-48BA-8BCE-652ED6A94AD4}"/>
              </a:ext>
            </a:extLst>
          </p:cNvPr>
          <p:cNvSpPr txBox="1"/>
          <p:nvPr/>
        </p:nvSpPr>
        <p:spPr>
          <a:xfrm rot="16200000">
            <a:off x="2063606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25.5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636B28F-7235-47CB-9438-ECAE84BCE8F6}"/>
              </a:ext>
            </a:extLst>
          </p:cNvPr>
          <p:cNvSpPr txBox="1"/>
          <p:nvPr/>
        </p:nvSpPr>
        <p:spPr>
          <a:xfrm rot="16200000">
            <a:off x="2333410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35.5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1021CA0-2513-4E99-901C-A108E870E0CB}"/>
              </a:ext>
            </a:extLst>
          </p:cNvPr>
          <p:cNvSpPr txBox="1"/>
          <p:nvPr/>
        </p:nvSpPr>
        <p:spPr>
          <a:xfrm rot="16200000">
            <a:off x="2603214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50.5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A2DE500-1446-4877-8EFC-9AC7A58279A3}"/>
              </a:ext>
            </a:extLst>
          </p:cNvPr>
          <p:cNvSpPr txBox="1"/>
          <p:nvPr/>
        </p:nvSpPr>
        <p:spPr>
          <a:xfrm rot="16200000">
            <a:off x="2873018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70.5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7BD5C6B-77A9-4F20-A3EE-AA25E787632B}"/>
              </a:ext>
            </a:extLst>
          </p:cNvPr>
          <p:cNvSpPr txBox="1"/>
          <p:nvPr/>
        </p:nvSpPr>
        <p:spPr>
          <a:xfrm rot="16200000">
            <a:off x="3007920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80.5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2ED5F5A-913C-40CE-ADFA-1F77FA5B56B4}"/>
              </a:ext>
            </a:extLst>
          </p:cNvPr>
          <p:cNvSpPr txBox="1"/>
          <p:nvPr/>
        </p:nvSpPr>
        <p:spPr>
          <a:xfrm rot="16200000">
            <a:off x="3142822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90.5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EA1BECA-D11B-490C-9D4B-A821A1770C85}"/>
              </a:ext>
            </a:extLst>
          </p:cNvPr>
          <p:cNvSpPr txBox="1"/>
          <p:nvPr/>
        </p:nvSpPr>
        <p:spPr>
          <a:xfrm rot="16200000">
            <a:off x="3277725" y="2919761"/>
            <a:ext cx="3636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100</a:t>
            </a:r>
          </a:p>
        </p:txBody>
      </p:sp>
      <p:pic>
        <p:nvPicPr>
          <p:cNvPr id="107" name="Graphic 106">
            <a:extLst>
              <a:ext uri="{FF2B5EF4-FFF2-40B4-BE49-F238E27FC236}">
                <a16:creationId xmlns:a16="http://schemas.microsoft.com/office/drawing/2014/main" id="{FDF7FDD3-D416-4319-8666-B4F81A063003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rcRect l="87753" t="23129" r="9111" b="8423"/>
          <a:stretch/>
        </p:blipFill>
        <p:spPr>
          <a:xfrm rot="5400000">
            <a:off x="1960903" y="1787718"/>
            <a:ext cx="180887" cy="2868365"/>
          </a:xfrm>
          <a:prstGeom prst="rect">
            <a:avLst/>
          </a:prstGeom>
        </p:spPr>
      </p:pic>
      <p:sp>
        <p:nvSpPr>
          <p:cNvPr id="108" name="Rectangle 107">
            <a:extLst>
              <a:ext uri="{FF2B5EF4-FFF2-40B4-BE49-F238E27FC236}">
                <a16:creationId xmlns:a16="http://schemas.microsoft.com/office/drawing/2014/main" id="{E74844E7-31B4-40F1-B284-809FF134B841}"/>
              </a:ext>
            </a:extLst>
          </p:cNvPr>
          <p:cNvSpPr/>
          <p:nvPr/>
        </p:nvSpPr>
        <p:spPr>
          <a:xfrm>
            <a:off x="653206" y="4180880"/>
            <a:ext cx="216000" cy="2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B0FFEC71-1238-4603-AE6E-F36E1BEDCA69}"/>
              </a:ext>
            </a:extLst>
          </p:cNvPr>
          <p:cNvSpPr/>
          <p:nvPr/>
        </p:nvSpPr>
        <p:spPr>
          <a:xfrm>
            <a:off x="2110504" y="3498805"/>
            <a:ext cx="216000" cy="2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FB13667E-1616-4AA0-B6FA-5627580E404C}"/>
              </a:ext>
            </a:extLst>
          </p:cNvPr>
          <p:cNvSpPr/>
          <p:nvPr/>
        </p:nvSpPr>
        <p:spPr>
          <a:xfrm>
            <a:off x="653206" y="6316567"/>
            <a:ext cx="216000" cy="2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B2CA1D4-F73C-4533-9CBE-3EC4440ED981}"/>
              </a:ext>
            </a:extLst>
          </p:cNvPr>
          <p:cNvSpPr/>
          <p:nvPr/>
        </p:nvSpPr>
        <p:spPr>
          <a:xfrm>
            <a:off x="2120029" y="6318479"/>
            <a:ext cx="216000" cy="2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EBA3E48A-BF49-41B4-A426-DE43BA4E04C8}"/>
              </a:ext>
            </a:extLst>
          </p:cNvPr>
          <p:cNvSpPr/>
          <p:nvPr/>
        </p:nvSpPr>
        <p:spPr>
          <a:xfrm>
            <a:off x="643126" y="5216016"/>
            <a:ext cx="216000" cy="2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926B14E4-93C4-49B8-A1ED-E86D1341F459}"/>
              </a:ext>
            </a:extLst>
          </p:cNvPr>
          <p:cNvSpPr/>
          <p:nvPr/>
        </p:nvSpPr>
        <p:spPr>
          <a:xfrm>
            <a:off x="2109949" y="5217928"/>
            <a:ext cx="216000" cy="2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09D5B046-03D9-494E-B0ED-D0F29DC45A0D}"/>
              </a:ext>
            </a:extLst>
          </p:cNvPr>
          <p:cNvSpPr/>
          <p:nvPr/>
        </p:nvSpPr>
        <p:spPr>
          <a:xfrm>
            <a:off x="653206" y="7355092"/>
            <a:ext cx="216000" cy="2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A0E91DE2-9F2D-41B5-8CED-D86E693D089B}"/>
              </a:ext>
            </a:extLst>
          </p:cNvPr>
          <p:cNvSpPr/>
          <p:nvPr/>
        </p:nvSpPr>
        <p:spPr>
          <a:xfrm>
            <a:off x="2120029" y="7357004"/>
            <a:ext cx="216000" cy="2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i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D9CBB19-C513-4EE5-B0B9-C6F7FAA8AF36}"/>
              </a:ext>
            </a:extLst>
          </p:cNvPr>
          <p:cNvGrpSpPr/>
          <p:nvPr/>
        </p:nvGrpSpPr>
        <p:grpSpPr>
          <a:xfrm>
            <a:off x="1541323" y="3874799"/>
            <a:ext cx="974654" cy="698712"/>
            <a:chOff x="1541323" y="3874799"/>
            <a:chExt cx="974654" cy="698712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7DB6F9A-DECA-479B-A4F1-574A3F1587C1}"/>
                </a:ext>
              </a:extLst>
            </p:cNvPr>
            <p:cNvGrpSpPr/>
            <p:nvPr/>
          </p:nvGrpSpPr>
          <p:grpSpPr>
            <a:xfrm>
              <a:off x="1541323" y="3910816"/>
              <a:ext cx="974654" cy="662695"/>
              <a:chOff x="1637134" y="3933384"/>
              <a:chExt cx="974654" cy="66269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958A8642-0EE5-4A34-AF75-257B295E3696}"/>
                  </a:ext>
                </a:extLst>
              </p:cNvPr>
              <p:cNvGrpSpPr/>
              <p:nvPr/>
            </p:nvGrpSpPr>
            <p:grpSpPr>
              <a:xfrm>
                <a:off x="1663579" y="3942798"/>
                <a:ext cx="948209" cy="653281"/>
                <a:chOff x="2110504" y="3807929"/>
                <a:chExt cx="948209" cy="653281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B3CF62C2-FD64-410D-8211-E4D55A11B8A3}"/>
                    </a:ext>
                  </a:extLst>
                </p:cNvPr>
                <p:cNvSpPr/>
                <p:nvPr/>
              </p:nvSpPr>
              <p:spPr>
                <a:xfrm>
                  <a:off x="2110504" y="3807929"/>
                  <a:ext cx="881217" cy="615743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pic>
              <p:nvPicPr>
                <p:cNvPr id="3" name="Graphic 2">
                  <a:extLst>
                    <a:ext uri="{FF2B5EF4-FFF2-40B4-BE49-F238E27FC236}">
                      <a16:creationId xmlns:a16="http://schemas.microsoft.com/office/drawing/2014/main" id="{01B50CBC-DA07-4171-AA8B-FBBDE0B087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  <a:srcRect l="7017" t="11311" b="6284"/>
                <a:stretch/>
              </p:blipFill>
              <p:spPr>
                <a:xfrm>
                  <a:off x="2408904" y="3835428"/>
                  <a:ext cx="583074" cy="365144"/>
                </a:xfrm>
                <a:prstGeom prst="rect">
                  <a:avLst/>
                </a:prstGeom>
              </p:spPr>
            </p:pic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D2F4DF08-5EE8-40CD-9FDC-1D96BA17F557}"/>
                    </a:ext>
                  </a:extLst>
                </p:cNvPr>
                <p:cNvSpPr txBox="1"/>
                <p:nvPr/>
              </p:nvSpPr>
              <p:spPr>
                <a:xfrm>
                  <a:off x="2253597" y="4078423"/>
                  <a:ext cx="229550" cy="2000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GB" sz="700" dirty="0"/>
                    <a:t>0</a:t>
                  </a:r>
                </a:p>
              </p:txBody>
            </p:sp>
            <p:sp>
              <p:nvSpPr>
                <p:cNvPr id="116" name="TextBox 115">
                  <a:extLst>
                    <a:ext uri="{FF2B5EF4-FFF2-40B4-BE49-F238E27FC236}">
                      <a16:creationId xmlns:a16="http://schemas.microsoft.com/office/drawing/2014/main" id="{1D117EEB-9C75-4227-909E-6EED2173EC5F}"/>
                    </a:ext>
                  </a:extLst>
                </p:cNvPr>
                <p:cNvSpPr txBox="1"/>
                <p:nvPr/>
              </p:nvSpPr>
              <p:spPr>
                <a:xfrm>
                  <a:off x="2208713" y="3920219"/>
                  <a:ext cx="274434" cy="2000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GB" sz="700" dirty="0"/>
                    <a:t>50</a:t>
                  </a:r>
                </a:p>
              </p:txBody>
            </p:sp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DDF95A33-AA1D-421E-8CBF-1DE211987A60}"/>
                    </a:ext>
                  </a:extLst>
                </p:cNvPr>
                <p:cNvSpPr txBox="1"/>
                <p:nvPr/>
              </p:nvSpPr>
              <p:spPr>
                <a:xfrm>
                  <a:off x="2499652" y="4153499"/>
                  <a:ext cx="274434" cy="2000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GB" sz="700" dirty="0"/>
                    <a:t>30</a:t>
                  </a:r>
                </a:p>
              </p:txBody>
            </p:sp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79951314-C626-4265-9EE4-65DDDE4273A5}"/>
                    </a:ext>
                  </a:extLst>
                </p:cNvPr>
                <p:cNvSpPr txBox="1"/>
                <p:nvPr/>
              </p:nvSpPr>
              <p:spPr>
                <a:xfrm>
                  <a:off x="2784279" y="4153499"/>
                  <a:ext cx="274434" cy="2000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GB" sz="700" dirty="0"/>
                    <a:t>70</a:t>
                  </a:r>
                </a:p>
              </p:txBody>
            </p:sp>
            <p:sp>
              <p:nvSpPr>
                <p:cNvPr id="119" name="TextBox 118">
                  <a:extLst>
                    <a:ext uri="{FF2B5EF4-FFF2-40B4-BE49-F238E27FC236}">
                      <a16:creationId xmlns:a16="http://schemas.microsoft.com/office/drawing/2014/main" id="{5C8285A2-1922-41D4-AA1E-C508CEF064E4}"/>
                    </a:ext>
                  </a:extLst>
                </p:cNvPr>
                <p:cNvSpPr txBox="1"/>
                <p:nvPr/>
              </p:nvSpPr>
              <p:spPr>
                <a:xfrm>
                  <a:off x="2305559" y="4153499"/>
                  <a:ext cx="229550" cy="2000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GB" sz="700" dirty="0"/>
                    <a:t>0</a:t>
                  </a:r>
                </a:p>
              </p:txBody>
            </p:sp>
            <p:sp>
              <p:nvSpPr>
                <p:cNvPr id="120" name="TextBox 119">
                  <a:extLst>
                    <a:ext uri="{FF2B5EF4-FFF2-40B4-BE49-F238E27FC236}">
                      <a16:creationId xmlns:a16="http://schemas.microsoft.com/office/drawing/2014/main" id="{DE4A6051-8204-4E75-B2FF-3F9794FC9B34}"/>
                    </a:ext>
                  </a:extLst>
                </p:cNvPr>
                <p:cNvSpPr txBox="1"/>
                <p:nvPr/>
              </p:nvSpPr>
              <p:spPr>
                <a:xfrm>
                  <a:off x="2469701" y="3941007"/>
                  <a:ext cx="535723" cy="2000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GB" sz="700" dirty="0">
                      <a:solidFill>
                        <a:srgbClr val="0000FF"/>
                      </a:solidFill>
                    </a:rPr>
                    <a:t>ecPoint-R</a:t>
                  </a:r>
                </a:p>
              </p:txBody>
            </p: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91B732E6-400F-40E3-9388-09339F4532C5}"/>
                    </a:ext>
                  </a:extLst>
                </p:cNvPr>
                <p:cNvSpPr txBox="1"/>
                <p:nvPr/>
              </p:nvSpPr>
              <p:spPr>
                <a:xfrm>
                  <a:off x="2381283" y="4037097"/>
                  <a:ext cx="638316" cy="2000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GB" sz="700" dirty="0">
                      <a:solidFill>
                        <a:srgbClr val="FF0000"/>
                      </a:solidFill>
                    </a:rPr>
                    <a:t>ECMWF ENS</a:t>
                  </a:r>
                </a:p>
              </p:txBody>
            </p:sp>
            <p:sp>
              <p:nvSpPr>
                <p:cNvPr id="122" name="TextBox 121">
                  <a:extLst>
                    <a:ext uri="{FF2B5EF4-FFF2-40B4-BE49-F238E27FC236}">
                      <a16:creationId xmlns:a16="http://schemas.microsoft.com/office/drawing/2014/main" id="{FB5E5A17-6AA8-4578-8F42-6CF77355A1FC}"/>
                    </a:ext>
                  </a:extLst>
                </p:cNvPr>
                <p:cNvSpPr txBox="1"/>
                <p:nvPr/>
              </p:nvSpPr>
              <p:spPr>
                <a:xfrm>
                  <a:off x="2323228" y="4261155"/>
                  <a:ext cx="734844" cy="2000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700" dirty="0"/>
                    <a:t>Rain [mm/12h]</a:t>
                  </a:r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83BE4BF1-0BAC-473B-960D-C7313250788F}"/>
                  </a:ext>
                </a:extLst>
              </p:cNvPr>
              <p:cNvSpPr txBox="1"/>
              <p:nvPr/>
            </p:nvSpPr>
            <p:spPr>
              <a:xfrm rot="16200000">
                <a:off x="1469767" y="4100751"/>
                <a:ext cx="534789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700" dirty="0"/>
                  <a:t>Prob. [%]</a:t>
                </a:r>
              </a:p>
            </p:txBody>
          </p:sp>
        </p:grp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F5098F2C-946B-471C-9BF9-0720EB5C0018}"/>
                </a:ext>
              </a:extLst>
            </p:cNvPr>
            <p:cNvSpPr txBox="1"/>
            <p:nvPr/>
          </p:nvSpPr>
          <p:spPr>
            <a:xfrm>
              <a:off x="1621198" y="3874799"/>
              <a:ext cx="31931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700" dirty="0"/>
                <a:t>100</a:t>
              </a:r>
            </a:p>
          </p:txBody>
        </p: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F18B3969-96F8-4854-888F-234CE808ACA8}"/>
              </a:ext>
            </a:extLst>
          </p:cNvPr>
          <p:cNvSpPr txBox="1"/>
          <p:nvPr/>
        </p:nvSpPr>
        <p:spPr>
          <a:xfrm rot="16200000">
            <a:off x="-63558" y="4801594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Prob. Non Exc. </a:t>
            </a:r>
          </a:p>
          <a:p>
            <a:pPr algn="ctr"/>
            <a:r>
              <a:rPr lang="en-GB" sz="800" dirty="0"/>
              <a:t>30 mm/12h</a:t>
            </a: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7CCC105D-93BE-4FE9-B648-B3AAC80FAF8C}"/>
              </a:ext>
            </a:extLst>
          </p:cNvPr>
          <p:cNvSpPr/>
          <p:nvPr/>
        </p:nvSpPr>
        <p:spPr>
          <a:xfrm>
            <a:off x="1492925" y="3619853"/>
            <a:ext cx="108000" cy="108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5BBF97DD-16C6-40E0-B8F0-97D29F07F12C}"/>
              </a:ext>
            </a:extLst>
          </p:cNvPr>
          <p:cNvSpPr/>
          <p:nvPr/>
        </p:nvSpPr>
        <p:spPr>
          <a:xfrm>
            <a:off x="2963123" y="3618762"/>
            <a:ext cx="108000" cy="108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E185AB81-B9C6-43A8-8B11-E8BC0F00C3AE}"/>
              </a:ext>
            </a:extLst>
          </p:cNvPr>
          <p:cNvSpPr/>
          <p:nvPr/>
        </p:nvSpPr>
        <p:spPr>
          <a:xfrm>
            <a:off x="2956853" y="4645973"/>
            <a:ext cx="108000" cy="108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237BCEBE-F722-4C4E-AE6D-C5DFEBC8FD0C}"/>
              </a:ext>
            </a:extLst>
          </p:cNvPr>
          <p:cNvSpPr/>
          <p:nvPr/>
        </p:nvSpPr>
        <p:spPr>
          <a:xfrm>
            <a:off x="1487323" y="4646925"/>
            <a:ext cx="108000" cy="108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11004DBF-DA59-4A4E-A8C8-F2FD4BDFB3ED}"/>
              </a:ext>
            </a:extLst>
          </p:cNvPr>
          <p:cNvSpPr/>
          <p:nvPr/>
        </p:nvSpPr>
        <p:spPr>
          <a:xfrm>
            <a:off x="1619818" y="4388290"/>
            <a:ext cx="108000" cy="108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F8258F3-5903-412F-96CC-05A4CBDF5115}"/>
              </a:ext>
            </a:extLst>
          </p:cNvPr>
          <p:cNvSpPr txBox="1"/>
          <p:nvPr/>
        </p:nvSpPr>
        <p:spPr>
          <a:xfrm rot="16200000">
            <a:off x="-861710" y="6504953"/>
            <a:ext cx="2029567" cy="23083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900" dirty="0"/>
              <a:t>2018/06/08 00 UTC (t+72,t+84), DAY 4 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54C8736-F7CC-4B9C-A67A-0F7A8A42CA39}"/>
              </a:ext>
            </a:extLst>
          </p:cNvPr>
          <p:cNvSpPr txBox="1"/>
          <p:nvPr/>
        </p:nvSpPr>
        <p:spPr>
          <a:xfrm rot="16200000">
            <a:off x="-63559" y="5932616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Prob. Non Exc. </a:t>
            </a:r>
          </a:p>
          <a:p>
            <a:pPr algn="ctr"/>
            <a:r>
              <a:rPr lang="en-GB" sz="800" dirty="0"/>
              <a:t>10 mm/12h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83D19CC5-A612-40F4-A046-A1D23B8E72CC}"/>
              </a:ext>
            </a:extLst>
          </p:cNvPr>
          <p:cNvSpPr txBox="1"/>
          <p:nvPr/>
        </p:nvSpPr>
        <p:spPr>
          <a:xfrm rot="16200000">
            <a:off x="-63559" y="6940391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Prob. Non Exc. </a:t>
            </a:r>
          </a:p>
          <a:p>
            <a:pPr algn="ctr"/>
            <a:r>
              <a:rPr lang="en-GB" sz="800" dirty="0"/>
              <a:t>30 mm/12h</a:t>
            </a:r>
          </a:p>
        </p:txBody>
      </p:sp>
    </p:spTree>
    <p:extLst>
      <p:ext uri="{BB962C8B-B14F-4D97-AF65-F5344CB8AC3E}">
        <p14:creationId xmlns:p14="http://schemas.microsoft.com/office/powerpoint/2010/main" val="2615259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833</TotalTime>
  <Words>135</Words>
  <Application>Microsoft Office PowerPoint</Application>
  <PresentationFormat>Custom</PresentationFormat>
  <Paragraphs>62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37</cp:revision>
  <dcterms:created xsi:type="dcterms:W3CDTF">2021-03-21T15:04:21Z</dcterms:created>
  <dcterms:modified xsi:type="dcterms:W3CDTF">2021-05-11T14:34:35Z</dcterms:modified>
</cp:coreProperties>
</file>

<file path=docProps/thumbnail.jpeg>
</file>